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84" r:id="rId1"/>
  </p:sldMasterIdLst>
  <p:notesMasterIdLst>
    <p:notesMasterId r:id="rId59"/>
  </p:notesMasterIdLst>
  <p:sldIdLst>
    <p:sldId id="303" r:id="rId2"/>
    <p:sldId id="2142534613" r:id="rId3"/>
    <p:sldId id="2142534623" r:id="rId4"/>
    <p:sldId id="2142534614" r:id="rId5"/>
    <p:sldId id="2142534624" r:id="rId6"/>
    <p:sldId id="2142534578" r:id="rId7"/>
    <p:sldId id="2142534616" r:id="rId8"/>
    <p:sldId id="2142534617" r:id="rId9"/>
    <p:sldId id="2142534618" r:id="rId10"/>
    <p:sldId id="2142534619" r:id="rId11"/>
    <p:sldId id="2142534620" r:id="rId12"/>
    <p:sldId id="2142534621" r:id="rId13"/>
    <p:sldId id="2142534622" r:id="rId14"/>
    <p:sldId id="2142534593" r:id="rId15"/>
    <p:sldId id="141169041" r:id="rId16"/>
    <p:sldId id="377" r:id="rId17"/>
    <p:sldId id="378" r:id="rId18"/>
    <p:sldId id="281" r:id="rId19"/>
    <p:sldId id="2142534594" r:id="rId20"/>
    <p:sldId id="257" r:id="rId21"/>
    <p:sldId id="2142533958" r:id="rId22"/>
    <p:sldId id="280" r:id="rId23"/>
    <p:sldId id="273" r:id="rId24"/>
    <p:sldId id="2142533986" r:id="rId25"/>
    <p:sldId id="283" r:id="rId26"/>
    <p:sldId id="262" r:id="rId27"/>
    <p:sldId id="2142534615" r:id="rId28"/>
    <p:sldId id="2142534579" r:id="rId29"/>
    <p:sldId id="2142534580" r:id="rId30"/>
    <p:sldId id="2142534592" r:id="rId31"/>
    <p:sldId id="268" r:id="rId32"/>
    <p:sldId id="2142534583" r:id="rId33"/>
    <p:sldId id="2142534584" r:id="rId34"/>
    <p:sldId id="2142534585" r:id="rId35"/>
    <p:sldId id="2142534586" r:id="rId36"/>
    <p:sldId id="2142534587" r:id="rId37"/>
    <p:sldId id="275" r:id="rId38"/>
    <p:sldId id="2142534626" r:id="rId39"/>
    <p:sldId id="2142534605" r:id="rId40"/>
    <p:sldId id="2142534606" r:id="rId41"/>
    <p:sldId id="2142534604" r:id="rId42"/>
    <p:sldId id="2142534607" r:id="rId43"/>
    <p:sldId id="2142534602" r:id="rId44"/>
    <p:sldId id="2142534612" r:id="rId45"/>
    <p:sldId id="2142534596" r:id="rId46"/>
    <p:sldId id="2142534608" r:id="rId47"/>
    <p:sldId id="2142534597" r:id="rId48"/>
    <p:sldId id="2142534609" r:id="rId49"/>
    <p:sldId id="2142534598" r:id="rId50"/>
    <p:sldId id="2142534610" r:id="rId51"/>
    <p:sldId id="2142534599" r:id="rId52"/>
    <p:sldId id="2142534611" r:id="rId53"/>
    <p:sldId id="2142534600" r:id="rId54"/>
    <p:sldId id="2142534625" r:id="rId55"/>
    <p:sldId id="2142533985" r:id="rId56"/>
    <p:sldId id="2142534595" r:id="rId57"/>
    <p:sldId id="404" r:id="rId5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915"/>
    <p:restoredTop sz="94770"/>
  </p:normalViewPr>
  <p:slideViewPr>
    <p:cSldViewPr snapToGrid="0">
      <p:cViewPr varScale="1">
        <p:scale>
          <a:sx n="133" d="100"/>
          <a:sy n="133" d="100"/>
        </p:scale>
        <p:origin x="808" y="19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5" Type="http://schemas.openxmlformats.org/officeDocument/2006/relationships/slide" Target="slides/slide4.xml"/><Relationship Id="rId61"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6B1218C-5F70-5149-8209-17AEEA53DDAD}" type="datetimeFigureOut">
              <a:rPr lang="es-ES_tradnl" smtClean="0"/>
              <a:t>17/5/23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FAA216C-3BDA-A74C-B8CF-2C19D78497B9}" type="slidenum">
              <a:rPr lang="es-ES_tradnl" smtClean="0"/>
              <a:t>‹#›</a:t>
            </a:fld>
            <a:endParaRPr lang="es-ES_tradnl"/>
          </a:p>
        </p:txBody>
      </p:sp>
    </p:spTree>
    <p:extLst>
      <p:ext uri="{BB962C8B-B14F-4D97-AF65-F5344CB8AC3E}">
        <p14:creationId xmlns:p14="http://schemas.microsoft.com/office/powerpoint/2010/main" val="189616009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2</a:t>
            </a:fld>
            <a:endParaRPr lang="es-PE"/>
          </a:p>
        </p:txBody>
      </p:sp>
    </p:spTree>
    <p:extLst>
      <p:ext uri="{BB962C8B-B14F-4D97-AF65-F5344CB8AC3E}">
        <p14:creationId xmlns:p14="http://schemas.microsoft.com/office/powerpoint/2010/main" val="205153232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12</a:t>
            </a:fld>
            <a:endParaRPr lang="es-PE"/>
          </a:p>
        </p:txBody>
      </p:sp>
    </p:spTree>
    <p:extLst>
      <p:ext uri="{BB962C8B-B14F-4D97-AF65-F5344CB8AC3E}">
        <p14:creationId xmlns:p14="http://schemas.microsoft.com/office/powerpoint/2010/main" val="7903117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13</a:t>
            </a:fld>
            <a:endParaRPr lang="es-PE"/>
          </a:p>
        </p:txBody>
      </p:sp>
    </p:spTree>
    <p:extLst>
      <p:ext uri="{BB962C8B-B14F-4D97-AF65-F5344CB8AC3E}">
        <p14:creationId xmlns:p14="http://schemas.microsoft.com/office/powerpoint/2010/main" val="14276308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It is important to understand the relationship of Kubernetes, OKD and OpenShift.   Kubernetes is the core with OKD integrating additional critical capabilities of other opensource projects.   Trying to down OKD and putting it into a production environment is challenging as there are many security aspects, lifecycle maintenance aspects and the need to be able to count on someone to call 24 x 7 when there is a problem with the environment.   OpenShift takes OKD and makes it enterprise ready for mission critical production workloads.</a:t>
            </a:r>
          </a:p>
        </p:txBody>
      </p:sp>
      <p:sp>
        <p:nvSpPr>
          <p:cNvPr id="4" name="Slide Number Placeholder 3"/>
          <p:cNvSpPr>
            <a:spLocks noGrp="1"/>
          </p:cNvSpPr>
          <p:nvPr>
            <p:ph type="sldNum" sz="quarter" idx="5"/>
          </p:nvPr>
        </p:nvSpPr>
        <p:spPr/>
        <p:txBody>
          <a:bodyPr/>
          <a:lstStyle/>
          <a:p>
            <a:fld id="{B68EE11D-CBD2-CE4A-BA6F-7A8AFD477855}" type="slidenum">
              <a:rPr lang="en-US" smtClean="0"/>
              <a:t>15</a:t>
            </a:fld>
            <a:endParaRPr lang="en-US"/>
          </a:p>
        </p:txBody>
      </p:sp>
    </p:spTree>
    <p:extLst>
      <p:ext uri="{BB962C8B-B14F-4D97-AF65-F5344CB8AC3E}">
        <p14:creationId xmlns:p14="http://schemas.microsoft.com/office/powerpoint/2010/main" val="94221105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31"/>
        <p:cNvGrpSpPr/>
        <p:nvPr/>
      </p:nvGrpSpPr>
      <p:grpSpPr>
        <a:xfrm>
          <a:off x="0" y="0"/>
          <a:ext cx="0" cy="0"/>
          <a:chOff x="0" y="0"/>
          <a:chExt cx="0" cy="0"/>
        </a:xfrm>
      </p:grpSpPr>
      <p:sp>
        <p:nvSpPr>
          <p:cNvPr id="6532" name="Google Shape;6532;ga8048893a6_4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533" name="Google Shape;6533;ga8048893a6_4_1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3076508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18"/>
        <p:cNvGrpSpPr/>
        <p:nvPr/>
      </p:nvGrpSpPr>
      <p:grpSpPr>
        <a:xfrm>
          <a:off x="0" y="0"/>
          <a:ext cx="0" cy="0"/>
          <a:chOff x="0" y="0"/>
          <a:chExt cx="0" cy="0"/>
        </a:xfrm>
      </p:grpSpPr>
      <p:sp>
        <p:nvSpPr>
          <p:cNvPr id="6619" name="Google Shape;6619;ga8048893a6_4_10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20" name="Google Shape;6620;ga8048893a6_4_10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extLst>
      <p:ext uri="{BB962C8B-B14F-4D97-AF65-F5344CB8AC3E}">
        <p14:creationId xmlns:p14="http://schemas.microsoft.com/office/powerpoint/2010/main" val="13947622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69"/>
        <p:cNvGrpSpPr/>
        <p:nvPr/>
      </p:nvGrpSpPr>
      <p:grpSpPr>
        <a:xfrm>
          <a:off x="0" y="0"/>
          <a:ext cx="0" cy="0"/>
          <a:chOff x="0" y="0"/>
          <a:chExt cx="0" cy="0"/>
        </a:xfrm>
      </p:grpSpPr>
      <p:sp>
        <p:nvSpPr>
          <p:cNvPr id="2770" name="Google Shape;2770;g97f6e1f0b5_2_23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71" name="Google Shape;2771;g97f6e1f0b5_2_23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View of what Red Hat Manages for you vs what you would have to do on your own on another Kube Service. OpenShift provides these options out of the box - </a:t>
            </a:r>
            <a:r>
              <a:rPr lang="en">
                <a:solidFill>
                  <a:schemeClr val="dk1"/>
                </a:solidFill>
              </a:rPr>
              <a:t>Those are separate services that you must find, manage and keep up to date on your own with xKS. </a:t>
            </a:r>
            <a:endParaRPr/>
          </a:p>
          <a:p>
            <a:pPr marL="0" lvl="0" indent="0" algn="l" rtl="0">
              <a:spcBef>
                <a:spcPts val="0"/>
              </a:spcBef>
              <a:spcAft>
                <a:spcPts val="0"/>
              </a:spcAft>
              <a:buNone/>
            </a:pPr>
            <a:r>
              <a:rPr lang="en"/>
              <a:t>CICD</a:t>
            </a:r>
            <a:endParaRPr/>
          </a:p>
          <a:p>
            <a:pPr marL="457200" lvl="0" indent="-298450" algn="l" rtl="0">
              <a:spcBef>
                <a:spcPts val="0"/>
              </a:spcBef>
              <a:spcAft>
                <a:spcPts val="0"/>
              </a:spcAft>
              <a:buSzPts val="1100"/>
              <a:buChar char="-"/>
            </a:pPr>
            <a:r>
              <a:rPr lang="en"/>
              <a:t>AWS CodeBuild</a:t>
            </a:r>
            <a:endParaRPr/>
          </a:p>
          <a:p>
            <a:pPr marL="457200" lvl="0" indent="-298450" algn="l" rtl="0">
              <a:spcBef>
                <a:spcPts val="0"/>
              </a:spcBef>
              <a:spcAft>
                <a:spcPts val="0"/>
              </a:spcAft>
              <a:buSzPts val="1100"/>
              <a:buChar char="-"/>
            </a:pPr>
            <a:r>
              <a:rPr lang="en"/>
              <a:t>Azure Pipelines</a:t>
            </a:r>
            <a:endParaRPr/>
          </a:p>
          <a:p>
            <a:pPr marL="0" lvl="0" indent="0" algn="l" rtl="0">
              <a:spcBef>
                <a:spcPts val="0"/>
              </a:spcBef>
              <a:spcAft>
                <a:spcPts val="0"/>
              </a:spcAft>
              <a:buNone/>
            </a:pPr>
            <a:endParaRPr/>
          </a:p>
          <a:p>
            <a:pPr marL="0" lvl="0" indent="0" algn="l" rtl="0">
              <a:spcBef>
                <a:spcPts val="0"/>
              </a:spcBef>
              <a:spcAft>
                <a:spcPts val="0"/>
              </a:spcAft>
              <a:buNone/>
            </a:pPr>
            <a:r>
              <a:rPr lang="en"/>
              <a:t>Logging</a:t>
            </a:r>
            <a:endParaRPr/>
          </a:p>
          <a:p>
            <a:pPr marL="457200" lvl="0" indent="-298450" algn="l" rtl="0">
              <a:spcBef>
                <a:spcPts val="0"/>
              </a:spcBef>
              <a:spcAft>
                <a:spcPts val="0"/>
              </a:spcAft>
              <a:buSzPts val="1100"/>
              <a:buChar char="-"/>
            </a:pPr>
            <a:r>
              <a:rPr lang="en"/>
              <a:t>AWS CloudWatch</a:t>
            </a:r>
            <a:endParaRPr/>
          </a:p>
          <a:p>
            <a:pPr marL="457200" lvl="0" indent="-298450" algn="l" rtl="0">
              <a:spcBef>
                <a:spcPts val="0"/>
              </a:spcBef>
              <a:spcAft>
                <a:spcPts val="0"/>
              </a:spcAft>
              <a:buSzPts val="1100"/>
              <a:buChar char="-"/>
            </a:pPr>
            <a:r>
              <a:rPr lang="en"/>
              <a:t>Azure Monitor</a:t>
            </a:r>
            <a:endParaRPr/>
          </a:p>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gac366532e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8" name="Google Shape;168;gac366532ec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449382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5"/>
        <p:cNvGrpSpPr/>
        <p:nvPr/>
      </p:nvGrpSpPr>
      <p:grpSpPr>
        <a:xfrm>
          <a:off x="0" y="0"/>
          <a:ext cx="0" cy="0"/>
          <a:chOff x="0" y="0"/>
          <a:chExt cx="0" cy="0"/>
        </a:xfrm>
      </p:grpSpPr>
      <p:sp>
        <p:nvSpPr>
          <p:cNvPr id="2746" name="Google Shape;2746;g80445effb0_5_9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7" name="Google Shape;2747;g80445effb0_5_9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04800" algn="l" rtl="0">
              <a:lnSpc>
                <a:spcPct val="115000"/>
              </a:lnSpc>
              <a:spcBef>
                <a:spcPts val="0"/>
              </a:spcBef>
              <a:spcAft>
                <a:spcPts val="0"/>
              </a:spcAft>
              <a:buClr>
                <a:schemeClr val="dk1"/>
              </a:buClr>
              <a:buSzPts val="1200"/>
              <a:buChar char="●"/>
            </a:pPr>
            <a:r>
              <a:rPr lang="en" sz="1200">
                <a:solidFill>
                  <a:schemeClr val="dk1"/>
                </a:solidFill>
              </a:rPr>
              <a:t>xKS Services are </a:t>
            </a:r>
            <a:r>
              <a:rPr lang="en" sz="1200" u="sng">
                <a:solidFill>
                  <a:schemeClr val="dk1"/>
                </a:solidFill>
              </a:rPr>
              <a:t>NOT</a:t>
            </a:r>
            <a:r>
              <a:rPr lang="en" sz="1200">
                <a:solidFill>
                  <a:schemeClr val="dk1"/>
                </a:solidFill>
              </a:rPr>
              <a:t> free, and not Simple</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Consider the costs to purchase, manage, update, secure and integrate each of these separate services yourself</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Managed OpenShift manages each of these services for the customer. Ensuring they are integrated, up to date, covered by the latest security patch, etc. </a:t>
            </a:r>
            <a:endParaRPr sz="1200">
              <a:solidFill>
                <a:schemeClr val="dk1"/>
              </a:solidFill>
            </a:endParaRPr>
          </a:p>
          <a:p>
            <a:pPr marL="457200" lvl="0" indent="-304800" algn="l" rtl="0">
              <a:lnSpc>
                <a:spcPct val="115000"/>
              </a:lnSpc>
              <a:spcBef>
                <a:spcPts val="0"/>
              </a:spcBef>
              <a:spcAft>
                <a:spcPts val="0"/>
              </a:spcAft>
              <a:buClr>
                <a:schemeClr val="dk1"/>
              </a:buClr>
              <a:buSzPts val="1200"/>
              <a:buChar char="●"/>
            </a:pPr>
            <a:r>
              <a:rPr lang="en" sz="1200">
                <a:solidFill>
                  <a:schemeClr val="dk1"/>
                </a:solidFill>
              </a:rPr>
              <a:t>This takes a tremendous amount of effort OFF the customer’s plate to give them time to focus on their business and building innovative applications.</a:t>
            </a:r>
            <a:endParaRPr sz="1200">
              <a:solidFill>
                <a:schemeClr val="dk1"/>
              </a:solidFill>
            </a:endParaRPr>
          </a:p>
          <a:p>
            <a:pPr marL="0" lvl="0" indent="0" algn="l" rtl="0">
              <a:lnSpc>
                <a:spcPct val="130000"/>
              </a:lnSpc>
              <a:spcBef>
                <a:spcPts val="0"/>
              </a:spcBef>
              <a:spcAft>
                <a:spcPts val="0"/>
              </a:spcAft>
              <a:buClr>
                <a:schemeClr val="dk1"/>
              </a:buClr>
              <a:buSzPts val="1100"/>
              <a:buFont typeface="Arial"/>
              <a:buNone/>
            </a:pPr>
            <a:endParaRPr>
              <a:solidFill>
                <a:schemeClr val="accent2"/>
              </a:solidFill>
              <a:latin typeface="Red Hat Display"/>
              <a:ea typeface="Red Hat Display"/>
              <a:cs typeface="Red Hat Display"/>
              <a:sym typeface="Red Hat Display"/>
            </a:endParaRPr>
          </a:p>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2"/>
        <p:cNvGrpSpPr/>
        <p:nvPr/>
      </p:nvGrpSpPr>
      <p:grpSpPr>
        <a:xfrm>
          <a:off x="0" y="0"/>
          <a:ext cx="0" cy="0"/>
          <a:chOff x="0" y="0"/>
          <a:chExt cx="0" cy="0"/>
        </a:xfrm>
      </p:grpSpPr>
      <p:sp>
        <p:nvSpPr>
          <p:cNvPr id="1043" name="Google Shape;1043;g5c04e9ee5e_0_2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44" name="Google Shape;1044;g5c04e9ee5e_0_2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en" sz="1800"/>
              <a:t>So how do you get these operators?</a:t>
            </a:r>
            <a:endParaRPr sz="1800"/>
          </a:p>
          <a:p>
            <a:pPr marL="457200" lvl="0" indent="-342900" algn="l" rtl="0">
              <a:spcBef>
                <a:spcPts val="0"/>
              </a:spcBef>
              <a:spcAft>
                <a:spcPts val="0"/>
              </a:spcAft>
              <a:buSzPts val="1800"/>
              <a:buChar char="●"/>
            </a:pPr>
            <a:r>
              <a:rPr lang="en" sz="1800"/>
              <a:t>The Operator Hub was launched by Red Hat and our launch partners AWS, Microsoft and Google earlier this year.  It provides a single place on the internet for developers to publish operators and for customers to find and consume curated operators.  These operators meet certain quality standards so you can have the confidence they deliver what they promise.  You can deploy these operators on any Kubernetes distribution, not just OpenShift.</a:t>
            </a:r>
            <a:endParaRPr sz="1800"/>
          </a:p>
          <a:p>
            <a:pPr marL="457200" lvl="0" indent="-342900" algn="l" rtl="0">
              <a:spcBef>
                <a:spcPts val="0"/>
              </a:spcBef>
              <a:spcAft>
                <a:spcPts val="0"/>
              </a:spcAft>
              <a:buSzPts val="1800"/>
              <a:buChar char="●"/>
            </a:pPr>
            <a:r>
              <a:rPr lang="en" sz="1800"/>
              <a:t>But we’ve also integrated the OperatorHub into OpenShift where you can also find fully certified operators from our partners that meet a very high bar of quality standards.</a:t>
            </a:r>
            <a:endParaRPr sz="180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a:t>
            </a:fld>
            <a:endParaRPr lang="es-PE"/>
          </a:p>
        </p:txBody>
      </p:sp>
    </p:spTree>
    <p:extLst>
      <p:ext uri="{BB962C8B-B14F-4D97-AF65-F5344CB8AC3E}">
        <p14:creationId xmlns:p14="http://schemas.microsoft.com/office/powerpoint/2010/main" val="38693009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27</a:t>
            </a:fld>
            <a:endParaRPr lang="es-PE"/>
          </a:p>
        </p:txBody>
      </p:sp>
    </p:spTree>
    <p:extLst>
      <p:ext uri="{BB962C8B-B14F-4D97-AF65-F5344CB8AC3E}">
        <p14:creationId xmlns:p14="http://schemas.microsoft.com/office/powerpoint/2010/main" val="62778962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dirty="0"/>
              <a:t>.</a:t>
            </a:r>
          </a:p>
        </p:txBody>
      </p:sp>
      <p:sp>
        <p:nvSpPr>
          <p:cNvPr id="4" name="Slide Number Placeholder 3"/>
          <p:cNvSpPr>
            <a:spLocks noGrp="1"/>
          </p:cNvSpPr>
          <p:nvPr>
            <p:ph type="sldNum" sz="quarter" idx="5"/>
          </p:nvPr>
        </p:nvSpPr>
        <p:spPr/>
        <p:txBody>
          <a:bodyPr/>
          <a:lstStyle/>
          <a:p>
            <a:fld id="{2D2ACE6A-3E6B-4CD2-ACCC-B027B8056B5C}" type="slidenum">
              <a:rPr lang="es-PE" smtClean="0"/>
              <a:t>28</a:t>
            </a:fld>
            <a:endParaRPr lang="es-PE"/>
          </a:p>
        </p:txBody>
      </p:sp>
    </p:spTree>
    <p:extLst>
      <p:ext uri="{BB962C8B-B14F-4D97-AF65-F5344CB8AC3E}">
        <p14:creationId xmlns:p14="http://schemas.microsoft.com/office/powerpoint/2010/main" val="175451941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29</a:t>
            </a:fld>
            <a:endParaRPr lang="es-PE"/>
          </a:p>
        </p:txBody>
      </p:sp>
    </p:spTree>
    <p:extLst>
      <p:ext uri="{BB962C8B-B14F-4D97-AF65-F5344CB8AC3E}">
        <p14:creationId xmlns:p14="http://schemas.microsoft.com/office/powerpoint/2010/main" val="367301955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31</a:t>
            </a:fld>
            <a:endParaRPr lang="es-PE"/>
          </a:p>
        </p:txBody>
      </p:sp>
    </p:spTree>
    <p:extLst>
      <p:ext uri="{BB962C8B-B14F-4D97-AF65-F5344CB8AC3E}">
        <p14:creationId xmlns:p14="http://schemas.microsoft.com/office/powerpoint/2010/main" val="190916222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32</a:t>
            </a:fld>
            <a:endParaRPr lang="es-PE"/>
          </a:p>
        </p:txBody>
      </p:sp>
    </p:spTree>
    <p:extLst>
      <p:ext uri="{BB962C8B-B14F-4D97-AF65-F5344CB8AC3E}">
        <p14:creationId xmlns:p14="http://schemas.microsoft.com/office/powerpoint/2010/main" val="78216597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33</a:t>
            </a:fld>
            <a:endParaRPr lang="es-PE"/>
          </a:p>
        </p:txBody>
      </p:sp>
    </p:spTree>
    <p:extLst>
      <p:ext uri="{BB962C8B-B14F-4D97-AF65-F5344CB8AC3E}">
        <p14:creationId xmlns:p14="http://schemas.microsoft.com/office/powerpoint/2010/main" val="31661218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34</a:t>
            </a:fld>
            <a:endParaRPr lang="es-PE"/>
          </a:p>
        </p:txBody>
      </p:sp>
    </p:spTree>
    <p:extLst>
      <p:ext uri="{BB962C8B-B14F-4D97-AF65-F5344CB8AC3E}">
        <p14:creationId xmlns:p14="http://schemas.microsoft.com/office/powerpoint/2010/main" val="9076933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35</a:t>
            </a:fld>
            <a:endParaRPr lang="es-PE"/>
          </a:p>
        </p:txBody>
      </p:sp>
    </p:spTree>
    <p:extLst>
      <p:ext uri="{BB962C8B-B14F-4D97-AF65-F5344CB8AC3E}">
        <p14:creationId xmlns:p14="http://schemas.microsoft.com/office/powerpoint/2010/main" val="36603719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36</a:t>
            </a:fld>
            <a:endParaRPr lang="es-PE"/>
          </a:p>
        </p:txBody>
      </p:sp>
    </p:spTree>
    <p:extLst>
      <p:ext uri="{BB962C8B-B14F-4D97-AF65-F5344CB8AC3E}">
        <p14:creationId xmlns:p14="http://schemas.microsoft.com/office/powerpoint/2010/main" val="31009264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37</a:t>
            </a:fld>
            <a:endParaRPr lang="es-PE"/>
          </a:p>
        </p:txBody>
      </p:sp>
    </p:spTree>
    <p:extLst>
      <p:ext uri="{BB962C8B-B14F-4D97-AF65-F5344CB8AC3E}">
        <p14:creationId xmlns:p14="http://schemas.microsoft.com/office/powerpoint/2010/main" val="372223002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s-PE" dirty="0"/>
              <a:t>.</a:t>
            </a:r>
          </a:p>
        </p:txBody>
      </p:sp>
      <p:sp>
        <p:nvSpPr>
          <p:cNvPr id="4" name="Slide Number Placeholder 3"/>
          <p:cNvSpPr>
            <a:spLocks noGrp="1"/>
          </p:cNvSpPr>
          <p:nvPr>
            <p:ph type="sldNum" sz="quarter" idx="5"/>
          </p:nvPr>
        </p:nvSpPr>
        <p:spPr/>
        <p:txBody>
          <a:bodyPr/>
          <a:lstStyle/>
          <a:p>
            <a:fld id="{2D2ACE6A-3E6B-4CD2-ACCC-B027B8056B5C}" type="slidenum">
              <a:rPr lang="es-PE" smtClean="0"/>
              <a:t>4</a:t>
            </a:fld>
            <a:endParaRPr lang="es-PE"/>
          </a:p>
        </p:txBody>
      </p:sp>
    </p:spTree>
    <p:extLst>
      <p:ext uri="{BB962C8B-B14F-4D97-AF65-F5344CB8AC3E}">
        <p14:creationId xmlns:p14="http://schemas.microsoft.com/office/powerpoint/2010/main" val="340736957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38</a:t>
            </a:fld>
            <a:endParaRPr lang="es-PE"/>
          </a:p>
        </p:txBody>
      </p:sp>
    </p:spTree>
    <p:extLst>
      <p:ext uri="{BB962C8B-B14F-4D97-AF65-F5344CB8AC3E}">
        <p14:creationId xmlns:p14="http://schemas.microsoft.com/office/powerpoint/2010/main" val="18844993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118728553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329123624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308987896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7093960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21244279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119853301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330984324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1"/>
        <p:cNvGrpSpPr/>
        <p:nvPr/>
      </p:nvGrpSpPr>
      <p:grpSpPr>
        <a:xfrm>
          <a:off x="0" y="0"/>
          <a:ext cx="0" cy="0"/>
          <a:chOff x="0" y="0"/>
          <a:chExt cx="0" cy="0"/>
        </a:xfrm>
      </p:grpSpPr>
      <p:sp>
        <p:nvSpPr>
          <p:cNvPr id="2842" name="Google Shape;2842;g999cca07b9_16_40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43" name="Google Shape;2843;g999cca07b9_16_40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298450" algn="l" rtl="0">
              <a:spcBef>
                <a:spcPts val="0"/>
              </a:spcBef>
              <a:spcAft>
                <a:spcPts val="0"/>
              </a:spcAft>
              <a:buSzPts val="1100"/>
              <a:buChar char="●"/>
            </a:pPr>
            <a:r>
              <a:rPr lang="en"/>
              <a:t>New TCO with updated pricing - our total cost decreased from ~$71,000 to ~$44,000 and therefore making our TCO significantly lower than other Kube Services. </a:t>
            </a:r>
            <a:endParaRPr/>
          </a:p>
        </p:txBody>
      </p:sp>
    </p:spTree>
    <p:extLst>
      <p:ext uri="{BB962C8B-B14F-4D97-AF65-F5344CB8AC3E}">
        <p14:creationId xmlns:p14="http://schemas.microsoft.com/office/powerpoint/2010/main" val="4240845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6</a:t>
            </a:fld>
            <a:endParaRPr lang="es-PE"/>
          </a:p>
        </p:txBody>
      </p:sp>
    </p:spTree>
    <p:extLst>
      <p:ext uri="{BB962C8B-B14F-4D97-AF65-F5344CB8AC3E}">
        <p14:creationId xmlns:p14="http://schemas.microsoft.com/office/powerpoint/2010/main" val="8738450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7</a:t>
            </a:fld>
            <a:endParaRPr lang="es-PE"/>
          </a:p>
        </p:txBody>
      </p:sp>
    </p:spTree>
    <p:extLst>
      <p:ext uri="{BB962C8B-B14F-4D97-AF65-F5344CB8AC3E}">
        <p14:creationId xmlns:p14="http://schemas.microsoft.com/office/powerpoint/2010/main" val="357375585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8</a:t>
            </a:fld>
            <a:endParaRPr lang="es-PE"/>
          </a:p>
        </p:txBody>
      </p:sp>
    </p:spTree>
    <p:extLst>
      <p:ext uri="{BB962C8B-B14F-4D97-AF65-F5344CB8AC3E}">
        <p14:creationId xmlns:p14="http://schemas.microsoft.com/office/powerpoint/2010/main" val="5325415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9</a:t>
            </a:fld>
            <a:endParaRPr lang="es-PE"/>
          </a:p>
        </p:txBody>
      </p:sp>
    </p:spTree>
    <p:extLst>
      <p:ext uri="{BB962C8B-B14F-4D97-AF65-F5344CB8AC3E}">
        <p14:creationId xmlns:p14="http://schemas.microsoft.com/office/powerpoint/2010/main" val="1661446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10</a:t>
            </a:fld>
            <a:endParaRPr lang="es-PE"/>
          </a:p>
        </p:txBody>
      </p:sp>
    </p:spTree>
    <p:extLst>
      <p:ext uri="{BB962C8B-B14F-4D97-AF65-F5344CB8AC3E}">
        <p14:creationId xmlns:p14="http://schemas.microsoft.com/office/powerpoint/2010/main" val="412908273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PE" dirty="0"/>
          </a:p>
        </p:txBody>
      </p:sp>
      <p:sp>
        <p:nvSpPr>
          <p:cNvPr id="4" name="Slide Number Placeholder 3"/>
          <p:cNvSpPr>
            <a:spLocks noGrp="1"/>
          </p:cNvSpPr>
          <p:nvPr>
            <p:ph type="sldNum" sz="quarter" idx="5"/>
          </p:nvPr>
        </p:nvSpPr>
        <p:spPr/>
        <p:txBody>
          <a:bodyPr/>
          <a:lstStyle/>
          <a:p>
            <a:fld id="{2D2ACE6A-3E6B-4CD2-ACCC-B027B8056B5C}" type="slidenum">
              <a:rPr lang="es-PE" smtClean="0"/>
              <a:t>11</a:t>
            </a:fld>
            <a:endParaRPr lang="es-PE"/>
          </a:p>
        </p:txBody>
      </p:sp>
    </p:spTree>
    <p:extLst>
      <p:ext uri="{BB962C8B-B14F-4D97-AF65-F5344CB8AC3E}">
        <p14:creationId xmlns:p14="http://schemas.microsoft.com/office/powerpoint/2010/main" val="38685224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405922561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36350210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69766232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type="obj">
  <p:cSld name="1_Two Content">
    <p:bg>
      <p:bgPr>
        <a:solidFill>
          <a:schemeClr val="bg1"/>
        </a:solidFill>
        <a:effectLst/>
      </p:bgPr>
    </p:bg>
    <p:spTree>
      <p:nvGrpSpPr>
        <p:cNvPr id="1" name=""/>
        <p:cNvGrpSpPr/>
        <p:nvPr/>
      </p:nvGrpSpPr>
      <p:grpSpPr>
        <a:xfrm>
          <a:off x="0" y="0"/>
          <a:ext cx="0" cy="0"/>
          <a:chOff x="0" y="0"/>
          <a:chExt cx="0" cy="0"/>
        </a:xfrm>
      </p:grpSpPr>
      <p:sp>
        <p:nvSpPr>
          <p:cNvPr id="2" name="Holder 2"/>
          <p:cNvSpPr>
            <a:spLocks noGrp="1"/>
          </p:cNvSpPr>
          <p:nvPr>
            <p:ph type="title"/>
          </p:nvPr>
        </p:nvSpPr>
        <p:spPr>
          <a:xfrm>
            <a:off x="2572172" y="686165"/>
            <a:ext cx="7047653" cy="471989"/>
          </a:xfrm>
        </p:spPr>
        <p:txBody>
          <a:bodyPr lIns="0" tIns="0" rIns="0" bIns="0"/>
          <a:lstStyle>
            <a:lvl1pPr>
              <a:defRPr sz="3067" b="0" i="0">
                <a:solidFill>
                  <a:schemeClr val="tx1"/>
                </a:solidFill>
                <a:latin typeface="Arial Black"/>
                <a:cs typeface="Arial Black"/>
              </a:defRPr>
            </a:lvl1pPr>
          </a:lstStyle>
          <a:p>
            <a:endParaRPr/>
          </a:p>
        </p:txBody>
      </p:sp>
      <p:sp>
        <p:nvSpPr>
          <p:cNvPr id="3" name="Holder 3"/>
          <p:cNvSpPr>
            <a:spLocks noGrp="1"/>
          </p:cNvSpPr>
          <p:nvPr>
            <p:ph sz="half" idx="2"/>
          </p:nvPr>
        </p:nvSpPr>
        <p:spPr>
          <a:xfrm>
            <a:off x="609600" y="1577340"/>
            <a:ext cx="5303520" cy="276999"/>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6278880" y="1577340"/>
            <a:ext cx="5303520" cy="276999"/>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5/17/23</a:t>
            </a:fld>
            <a:endParaRPr lang="en-US"/>
          </a:p>
        </p:txBody>
      </p:sp>
      <p:sp>
        <p:nvSpPr>
          <p:cNvPr id="7" name="Holder 7"/>
          <p:cNvSpPr>
            <a:spLocks noGrp="1"/>
          </p:cNvSpPr>
          <p:nvPr>
            <p:ph type="sldNum" sz="quarter" idx="7"/>
          </p:nvPr>
        </p:nvSpPr>
        <p:spPr/>
        <p:txBody>
          <a:bodyPr lIns="0" tIns="0" rIns="0" bIns="0"/>
          <a:lstStyle>
            <a:lvl1pPr>
              <a:defRPr sz="1067" b="0" i="0">
                <a:solidFill>
                  <a:schemeClr val="tx1"/>
                </a:solidFill>
                <a:latin typeface="Arial"/>
                <a:cs typeface="Arial"/>
              </a:defRPr>
            </a:lvl1pPr>
          </a:lstStyle>
          <a:p>
            <a:pPr marL="50799">
              <a:spcBef>
                <a:spcPts val="33"/>
              </a:spcBef>
            </a:pPr>
            <a:fld id="{81D60167-4931-47E6-BA6A-407CBD079E47}" type="slidenum">
              <a:rPr lang="en-US" smtClean="0"/>
              <a:pPr marL="50799">
                <a:spcBef>
                  <a:spcPts val="33"/>
                </a:spcBef>
              </a:pPr>
              <a:t>‹#›</a:t>
            </a:fld>
            <a:endParaRPr lang="en-US" dirty="0"/>
          </a:p>
        </p:txBody>
      </p:sp>
    </p:spTree>
    <p:extLst>
      <p:ext uri="{BB962C8B-B14F-4D97-AF65-F5344CB8AC3E}">
        <p14:creationId xmlns:p14="http://schemas.microsoft.com/office/powerpoint/2010/main" val="314123000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1_Blank">
    <p:spTree>
      <p:nvGrpSpPr>
        <p:cNvPr id="1" name=""/>
        <p:cNvGrpSpPr/>
        <p:nvPr/>
      </p:nvGrpSpPr>
      <p:grpSpPr>
        <a:xfrm>
          <a:off x="0" y="0"/>
          <a:ext cx="0" cy="0"/>
          <a:chOff x="0" y="0"/>
          <a:chExt cx="0" cy="0"/>
        </a:xfrm>
      </p:grpSpPr>
      <p:sp>
        <p:nvSpPr>
          <p:cNvPr id="2" name="Cloud Engagement Hub">
            <a:extLst>
              <a:ext uri="{FF2B5EF4-FFF2-40B4-BE49-F238E27FC236}">
                <a16:creationId xmlns:a16="http://schemas.microsoft.com/office/drawing/2014/main" id="{8A4BA5B4-FB4D-0C4E-8ABA-AEDA15053485}"/>
              </a:ext>
            </a:extLst>
          </p:cNvPr>
          <p:cNvSpPr txBox="1"/>
          <p:nvPr userDrawn="1"/>
        </p:nvSpPr>
        <p:spPr>
          <a:xfrm>
            <a:off x="-12700" y="6367504"/>
            <a:ext cx="1856917" cy="53860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182879" tIns="182879" rIns="182879" bIns="182879">
            <a:spAutoFit/>
          </a:bodyPr>
          <a:lstStyle>
            <a:lvl1pPr algn="l" defTabSz="3657600">
              <a:defRPr sz="2000" b="0">
                <a:solidFill>
                  <a:srgbClr val="D5D5D5"/>
                </a:solidFill>
                <a:latin typeface="IBM Plex Sans"/>
                <a:ea typeface="IBM Plex Sans"/>
                <a:cs typeface="IBM Plex Sans"/>
                <a:sym typeface="IBM Plex Sans"/>
              </a:defRPr>
            </a:lvl1pPr>
          </a:lstStyle>
          <a:p>
            <a:pPr marL="0" marR="0" lvl="0" indent="0" algn="l" defTabSz="3657600" eaLnBrk="1" fontAlgn="auto" latinLnBrk="0" hangingPunct="0">
              <a:lnSpc>
                <a:spcPct val="100000"/>
              </a:lnSpc>
              <a:spcBef>
                <a:spcPts val="0"/>
              </a:spcBef>
              <a:spcAft>
                <a:spcPts val="0"/>
              </a:spcAft>
              <a:buClrTx/>
              <a:buSzTx/>
              <a:buFontTx/>
              <a:buNone/>
              <a:tabLst/>
              <a:defRPr/>
            </a:pPr>
            <a:r>
              <a:rPr kumimoji="0" sz="1100" b="0" i="0" u="none" strike="noStrike" kern="0" cap="none" spc="0" normalizeH="0" baseline="0" noProof="0" dirty="0">
                <a:ln>
                  <a:noFill/>
                </a:ln>
                <a:solidFill>
                  <a:srgbClr val="D5D5D5"/>
                </a:solidFill>
                <a:effectLst/>
                <a:uLnTx/>
                <a:uFillTx/>
                <a:latin typeface="IBM Plex Sans"/>
                <a:sym typeface="IBM Plex Sans"/>
              </a:rPr>
              <a:t>Cloud Engagement Hub</a:t>
            </a:r>
          </a:p>
        </p:txBody>
      </p:sp>
      <p:sp>
        <p:nvSpPr>
          <p:cNvPr id="3" name="TextBox 2">
            <a:extLst>
              <a:ext uri="{FF2B5EF4-FFF2-40B4-BE49-F238E27FC236}">
                <a16:creationId xmlns:a16="http://schemas.microsoft.com/office/drawing/2014/main" id="{4D7386FA-C63B-C345-A64B-34BF4B8B8EF0}"/>
              </a:ext>
            </a:extLst>
          </p:cNvPr>
          <p:cNvSpPr txBox="1"/>
          <p:nvPr userDrawn="1"/>
        </p:nvSpPr>
        <p:spPr>
          <a:xfrm>
            <a:off x="0" y="0"/>
            <a:ext cx="8291384" cy="731520"/>
          </a:xfrm>
          <a:prstGeom prst="rect">
            <a:avLst/>
          </a:prstGeom>
          <a:solidFill>
            <a:srgbClr val="88A8C1"/>
          </a:solidFill>
        </p:spPr>
        <p:txBody>
          <a:bodyPr wrap="square" rtlCol="0" anchor="ctr">
            <a:noAutofit/>
          </a:bodyPr>
          <a:lstStyle/>
          <a:p>
            <a:pPr lvl="0">
              <a:defRPr/>
            </a:pPr>
            <a:endParaRPr lang="en-US" sz="2400" dirty="0">
              <a:solidFill>
                <a:prstClr val="white"/>
              </a:solidFill>
              <a:latin typeface="IBM Plex Sans" panose="020B0503050203000203" pitchFamily="34" charset="77"/>
            </a:endParaRPr>
          </a:p>
        </p:txBody>
      </p:sp>
      <p:sp>
        <p:nvSpPr>
          <p:cNvPr id="5" name="Title 4">
            <a:extLst>
              <a:ext uri="{FF2B5EF4-FFF2-40B4-BE49-F238E27FC236}">
                <a16:creationId xmlns:a16="http://schemas.microsoft.com/office/drawing/2014/main" id="{6420FB10-BA5E-CD40-B9F1-BDAE0B24A82C}"/>
              </a:ext>
            </a:extLst>
          </p:cNvPr>
          <p:cNvSpPr>
            <a:spLocks noGrp="1"/>
          </p:cNvSpPr>
          <p:nvPr>
            <p:ph type="title"/>
          </p:nvPr>
        </p:nvSpPr>
        <p:spPr>
          <a:xfrm>
            <a:off x="282146" y="68738"/>
            <a:ext cx="7860957" cy="561457"/>
          </a:xfrm>
          <a:prstGeom prst="rect">
            <a:avLst/>
          </a:prstGeom>
        </p:spPr>
        <p:txBody>
          <a:bodyPr anchor="ctr"/>
          <a:lstStyle>
            <a:lvl1pPr>
              <a:defRPr sz="2400">
                <a:solidFill>
                  <a:schemeClr val="bg1"/>
                </a:solidFill>
                <a:latin typeface="IBM Plex Sans" panose="020B0503050203000203" pitchFamily="34" charset="0"/>
              </a:defRPr>
            </a:lvl1pPr>
          </a:lstStyle>
          <a:p>
            <a:r>
              <a:rPr lang="en-US"/>
              <a:t>Click to edit Master title style</a:t>
            </a:r>
          </a:p>
        </p:txBody>
      </p:sp>
    </p:spTree>
    <p:extLst>
      <p:ext uri="{BB962C8B-B14F-4D97-AF65-F5344CB8AC3E}">
        <p14:creationId xmlns:p14="http://schemas.microsoft.com/office/powerpoint/2010/main" val="131479706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nterior white">
  <p:cSld name="Interior white">
    <p:spTree>
      <p:nvGrpSpPr>
        <p:cNvPr id="1" name="Shape 134"/>
        <p:cNvGrpSpPr/>
        <p:nvPr/>
      </p:nvGrpSpPr>
      <p:grpSpPr>
        <a:xfrm>
          <a:off x="0" y="0"/>
          <a:ext cx="0" cy="0"/>
          <a:chOff x="0" y="0"/>
          <a:chExt cx="0" cy="0"/>
        </a:xfrm>
      </p:grpSpPr>
      <p:sp>
        <p:nvSpPr>
          <p:cNvPr id="135" name="Google Shape;135;p14"/>
          <p:cNvSpPr txBox="1">
            <a:spLocks noGrp="1"/>
          </p:cNvSpPr>
          <p:nvPr>
            <p:ph type="title"/>
          </p:nvPr>
        </p:nvSpPr>
        <p:spPr>
          <a:xfrm>
            <a:off x="1752600" y="946000"/>
            <a:ext cx="8686800" cy="9676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solidFill>
                  <a:srgbClr val="000000"/>
                </a:solidFill>
              </a:defRPr>
            </a:lvl1pPr>
            <a:lvl2pPr lvl="1" algn="ctr" rtl="0">
              <a:lnSpc>
                <a:spcPct val="130000"/>
              </a:lnSpc>
              <a:spcBef>
                <a:spcPts val="0"/>
              </a:spcBef>
              <a:spcAft>
                <a:spcPts val="0"/>
              </a:spcAft>
              <a:buNone/>
              <a:defRPr sz="2667">
                <a:solidFill>
                  <a:srgbClr val="000000"/>
                </a:solidFill>
              </a:defRPr>
            </a:lvl2pPr>
            <a:lvl3pPr lvl="2" algn="ctr" rtl="0">
              <a:lnSpc>
                <a:spcPct val="130000"/>
              </a:lnSpc>
              <a:spcBef>
                <a:spcPts val="0"/>
              </a:spcBef>
              <a:spcAft>
                <a:spcPts val="0"/>
              </a:spcAft>
              <a:buNone/>
              <a:defRPr sz="2667">
                <a:solidFill>
                  <a:srgbClr val="000000"/>
                </a:solidFill>
              </a:defRPr>
            </a:lvl3pPr>
            <a:lvl4pPr lvl="3" algn="ctr" rtl="0">
              <a:lnSpc>
                <a:spcPct val="130000"/>
              </a:lnSpc>
              <a:spcBef>
                <a:spcPts val="0"/>
              </a:spcBef>
              <a:spcAft>
                <a:spcPts val="0"/>
              </a:spcAft>
              <a:buNone/>
              <a:defRPr sz="2667">
                <a:solidFill>
                  <a:srgbClr val="000000"/>
                </a:solidFill>
              </a:defRPr>
            </a:lvl4pPr>
            <a:lvl5pPr lvl="4" algn="ctr" rtl="0">
              <a:lnSpc>
                <a:spcPct val="130000"/>
              </a:lnSpc>
              <a:spcBef>
                <a:spcPts val="0"/>
              </a:spcBef>
              <a:spcAft>
                <a:spcPts val="0"/>
              </a:spcAft>
              <a:buNone/>
              <a:defRPr sz="2667">
                <a:solidFill>
                  <a:srgbClr val="000000"/>
                </a:solidFill>
              </a:defRPr>
            </a:lvl5pPr>
            <a:lvl6pPr lvl="5" algn="ctr" rtl="0">
              <a:lnSpc>
                <a:spcPct val="130000"/>
              </a:lnSpc>
              <a:spcBef>
                <a:spcPts val="0"/>
              </a:spcBef>
              <a:spcAft>
                <a:spcPts val="0"/>
              </a:spcAft>
              <a:buNone/>
              <a:defRPr sz="2667">
                <a:solidFill>
                  <a:srgbClr val="000000"/>
                </a:solidFill>
              </a:defRPr>
            </a:lvl6pPr>
            <a:lvl7pPr lvl="6" algn="ctr" rtl="0">
              <a:lnSpc>
                <a:spcPct val="130000"/>
              </a:lnSpc>
              <a:spcBef>
                <a:spcPts val="0"/>
              </a:spcBef>
              <a:spcAft>
                <a:spcPts val="0"/>
              </a:spcAft>
              <a:buNone/>
              <a:defRPr sz="2667">
                <a:solidFill>
                  <a:srgbClr val="000000"/>
                </a:solidFill>
              </a:defRPr>
            </a:lvl7pPr>
            <a:lvl8pPr lvl="7" algn="ctr" rtl="0">
              <a:lnSpc>
                <a:spcPct val="130000"/>
              </a:lnSpc>
              <a:spcBef>
                <a:spcPts val="0"/>
              </a:spcBef>
              <a:spcAft>
                <a:spcPts val="0"/>
              </a:spcAft>
              <a:buNone/>
              <a:defRPr sz="2667">
                <a:solidFill>
                  <a:srgbClr val="000000"/>
                </a:solidFill>
              </a:defRPr>
            </a:lvl8pPr>
            <a:lvl9pPr lvl="8" algn="ctr" rtl="0">
              <a:lnSpc>
                <a:spcPct val="130000"/>
              </a:lnSpc>
              <a:spcBef>
                <a:spcPts val="0"/>
              </a:spcBef>
              <a:spcAft>
                <a:spcPts val="0"/>
              </a:spcAft>
              <a:buNone/>
              <a:defRPr sz="2667">
                <a:solidFill>
                  <a:srgbClr val="000000"/>
                </a:solidFill>
              </a:defRPr>
            </a:lvl9pPr>
          </a:lstStyle>
          <a:p>
            <a:endParaRPr/>
          </a:p>
        </p:txBody>
      </p:sp>
      <p:sp>
        <p:nvSpPr>
          <p:cNvPr id="137" name="Google Shape;137;p14"/>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9pPr>
          </a:lstStyle>
          <a:p>
            <a:endParaRPr/>
          </a:p>
        </p:txBody>
      </p:sp>
      <p:sp>
        <p:nvSpPr>
          <p:cNvPr id="139" name="Google Shape;139;p14"/>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sp>
        <p:nvSpPr>
          <p:cNvPr id="141" name="Google Shape;141;p14"/>
          <p:cNvSpPr txBox="1">
            <a:spLocks noGrp="1"/>
          </p:cNvSpPr>
          <p:nvPr>
            <p:ph type="subTitle" idx="2"/>
          </p:nvPr>
        </p:nvSpPr>
        <p:spPr>
          <a:xfrm>
            <a:off x="885051" y="6169551"/>
            <a:ext cx="9182800" cy="5596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67">
                <a:solidFill>
                  <a:srgbClr val="4D4D4F"/>
                </a:solidFill>
              </a:defRPr>
            </a:lvl1pPr>
            <a:lvl2pPr lvl="1" rtl="0">
              <a:lnSpc>
                <a:spcPct val="142000"/>
              </a:lnSpc>
              <a:spcBef>
                <a:spcPts val="0"/>
              </a:spcBef>
              <a:spcAft>
                <a:spcPts val="0"/>
              </a:spcAft>
              <a:buNone/>
              <a:defRPr sz="667">
                <a:solidFill>
                  <a:srgbClr val="4D4D4F"/>
                </a:solidFill>
              </a:defRPr>
            </a:lvl2pPr>
            <a:lvl3pPr lvl="2" rtl="0">
              <a:lnSpc>
                <a:spcPct val="142000"/>
              </a:lnSpc>
              <a:spcBef>
                <a:spcPts val="0"/>
              </a:spcBef>
              <a:spcAft>
                <a:spcPts val="0"/>
              </a:spcAft>
              <a:buNone/>
              <a:defRPr sz="667">
                <a:solidFill>
                  <a:srgbClr val="4D4D4F"/>
                </a:solidFill>
              </a:defRPr>
            </a:lvl3pPr>
            <a:lvl4pPr lvl="3" rtl="0">
              <a:lnSpc>
                <a:spcPct val="142000"/>
              </a:lnSpc>
              <a:spcBef>
                <a:spcPts val="0"/>
              </a:spcBef>
              <a:spcAft>
                <a:spcPts val="0"/>
              </a:spcAft>
              <a:buNone/>
              <a:defRPr sz="667">
                <a:solidFill>
                  <a:srgbClr val="4D4D4F"/>
                </a:solidFill>
              </a:defRPr>
            </a:lvl4pPr>
            <a:lvl5pPr lvl="4" rtl="0">
              <a:lnSpc>
                <a:spcPct val="142000"/>
              </a:lnSpc>
              <a:spcBef>
                <a:spcPts val="0"/>
              </a:spcBef>
              <a:spcAft>
                <a:spcPts val="0"/>
              </a:spcAft>
              <a:buNone/>
              <a:defRPr sz="667">
                <a:solidFill>
                  <a:srgbClr val="4D4D4F"/>
                </a:solidFill>
              </a:defRPr>
            </a:lvl5pPr>
            <a:lvl6pPr lvl="5" rtl="0">
              <a:lnSpc>
                <a:spcPct val="142000"/>
              </a:lnSpc>
              <a:spcBef>
                <a:spcPts val="0"/>
              </a:spcBef>
              <a:spcAft>
                <a:spcPts val="0"/>
              </a:spcAft>
              <a:buNone/>
              <a:defRPr sz="667">
                <a:solidFill>
                  <a:srgbClr val="4D4D4F"/>
                </a:solidFill>
              </a:defRPr>
            </a:lvl6pPr>
            <a:lvl7pPr lvl="6" rtl="0">
              <a:lnSpc>
                <a:spcPct val="142000"/>
              </a:lnSpc>
              <a:spcBef>
                <a:spcPts val="0"/>
              </a:spcBef>
              <a:spcAft>
                <a:spcPts val="0"/>
              </a:spcAft>
              <a:buNone/>
              <a:defRPr sz="667">
                <a:solidFill>
                  <a:srgbClr val="4D4D4F"/>
                </a:solidFill>
              </a:defRPr>
            </a:lvl7pPr>
            <a:lvl8pPr lvl="7" rtl="0">
              <a:lnSpc>
                <a:spcPct val="142000"/>
              </a:lnSpc>
              <a:spcBef>
                <a:spcPts val="0"/>
              </a:spcBef>
              <a:spcAft>
                <a:spcPts val="0"/>
              </a:spcAft>
              <a:buNone/>
              <a:defRPr sz="667">
                <a:solidFill>
                  <a:srgbClr val="4D4D4F"/>
                </a:solidFill>
              </a:defRPr>
            </a:lvl8pPr>
            <a:lvl9pPr lvl="8" rtl="0">
              <a:lnSpc>
                <a:spcPct val="142000"/>
              </a:lnSpc>
              <a:spcBef>
                <a:spcPts val="0"/>
              </a:spcBef>
              <a:spcAft>
                <a:spcPts val="0"/>
              </a:spcAft>
              <a:buNone/>
              <a:defRPr sz="667">
                <a:solidFill>
                  <a:srgbClr val="4D4D4F"/>
                </a:solidFill>
              </a:defRPr>
            </a:lvl9pPr>
          </a:lstStyle>
          <a:p>
            <a:endParaRPr/>
          </a:p>
        </p:txBody>
      </p:sp>
    </p:spTree>
    <p:extLst>
      <p:ext uri="{BB962C8B-B14F-4D97-AF65-F5344CB8AC3E}">
        <p14:creationId xmlns:p14="http://schemas.microsoft.com/office/powerpoint/2010/main" val="105107526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Interior white 1">
  <p:cSld name="Interior white 1">
    <p:spTree>
      <p:nvGrpSpPr>
        <p:cNvPr id="1" name="Shape 1369"/>
        <p:cNvGrpSpPr/>
        <p:nvPr/>
      </p:nvGrpSpPr>
      <p:grpSpPr>
        <a:xfrm>
          <a:off x="0" y="0"/>
          <a:ext cx="0" cy="0"/>
          <a:chOff x="0" y="0"/>
          <a:chExt cx="0" cy="0"/>
        </a:xfrm>
      </p:grpSpPr>
      <p:sp>
        <p:nvSpPr>
          <p:cNvPr id="1370" name="Google Shape;1370;p125"/>
          <p:cNvSpPr txBox="1">
            <a:spLocks noGrp="1"/>
          </p:cNvSpPr>
          <p:nvPr>
            <p:ph type="title"/>
          </p:nvPr>
        </p:nvSpPr>
        <p:spPr>
          <a:xfrm>
            <a:off x="1752600" y="946000"/>
            <a:ext cx="8686800" cy="9676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solidFill>
                  <a:srgbClr val="000000"/>
                </a:solidFill>
              </a:defRPr>
            </a:lvl1pPr>
            <a:lvl2pPr lvl="1" algn="ctr" rtl="0">
              <a:lnSpc>
                <a:spcPct val="130000"/>
              </a:lnSpc>
              <a:spcBef>
                <a:spcPts val="0"/>
              </a:spcBef>
              <a:spcAft>
                <a:spcPts val="0"/>
              </a:spcAft>
              <a:buNone/>
              <a:defRPr sz="2667">
                <a:solidFill>
                  <a:srgbClr val="000000"/>
                </a:solidFill>
              </a:defRPr>
            </a:lvl2pPr>
            <a:lvl3pPr lvl="2" algn="ctr" rtl="0">
              <a:lnSpc>
                <a:spcPct val="130000"/>
              </a:lnSpc>
              <a:spcBef>
                <a:spcPts val="0"/>
              </a:spcBef>
              <a:spcAft>
                <a:spcPts val="0"/>
              </a:spcAft>
              <a:buNone/>
              <a:defRPr sz="2667">
                <a:solidFill>
                  <a:srgbClr val="000000"/>
                </a:solidFill>
              </a:defRPr>
            </a:lvl3pPr>
            <a:lvl4pPr lvl="3" algn="ctr" rtl="0">
              <a:lnSpc>
                <a:spcPct val="130000"/>
              </a:lnSpc>
              <a:spcBef>
                <a:spcPts val="0"/>
              </a:spcBef>
              <a:spcAft>
                <a:spcPts val="0"/>
              </a:spcAft>
              <a:buNone/>
              <a:defRPr sz="2667">
                <a:solidFill>
                  <a:srgbClr val="000000"/>
                </a:solidFill>
              </a:defRPr>
            </a:lvl4pPr>
            <a:lvl5pPr lvl="4" algn="ctr" rtl="0">
              <a:lnSpc>
                <a:spcPct val="130000"/>
              </a:lnSpc>
              <a:spcBef>
                <a:spcPts val="0"/>
              </a:spcBef>
              <a:spcAft>
                <a:spcPts val="0"/>
              </a:spcAft>
              <a:buNone/>
              <a:defRPr sz="2667">
                <a:solidFill>
                  <a:srgbClr val="000000"/>
                </a:solidFill>
              </a:defRPr>
            </a:lvl5pPr>
            <a:lvl6pPr lvl="5" algn="ctr" rtl="0">
              <a:lnSpc>
                <a:spcPct val="130000"/>
              </a:lnSpc>
              <a:spcBef>
                <a:spcPts val="0"/>
              </a:spcBef>
              <a:spcAft>
                <a:spcPts val="0"/>
              </a:spcAft>
              <a:buNone/>
              <a:defRPr sz="2667">
                <a:solidFill>
                  <a:srgbClr val="000000"/>
                </a:solidFill>
              </a:defRPr>
            </a:lvl6pPr>
            <a:lvl7pPr lvl="6" algn="ctr" rtl="0">
              <a:lnSpc>
                <a:spcPct val="130000"/>
              </a:lnSpc>
              <a:spcBef>
                <a:spcPts val="0"/>
              </a:spcBef>
              <a:spcAft>
                <a:spcPts val="0"/>
              </a:spcAft>
              <a:buNone/>
              <a:defRPr sz="2667">
                <a:solidFill>
                  <a:srgbClr val="000000"/>
                </a:solidFill>
              </a:defRPr>
            </a:lvl7pPr>
            <a:lvl8pPr lvl="7" algn="ctr" rtl="0">
              <a:lnSpc>
                <a:spcPct val="130000"/>
              </a:lnSpc>
              <a:spcBef>
                <a:spcPts val="0"/>
              </a:spcBef>
              <a:spcAft>
                <a:spcPts val="0"/>
              </a:spcAft>
              <a:buNone/>
              <a:defRPr sz="2667">
                <a:solidFill>
                  <a:srgbClr val="000000"/>
                </a:solidFill>
              </a:defRPr>
            </a:lvl8pPr>
            <a:lvl9pPr lvl="8" algn="ctr" rtl="0">
              <a:lnSpc>
                <a:spcPct val="130000"/>
              </a:lnSpc>
              <a:spcBef>
                <a:spcPts val="0"/>
              </a:spcBef>
              <a:spcAft>
                <a:spcPts val="0"/>
              </a:spcAft>
              <a:buNone/>
              <a:defRPr sz="2667">
                <a:solidFill>
                  <a:srgbClr val="000000"/>
                </a:solidFill>
              </a:defRPr>
            </a:lvl9pPr>
          </a:lstStyle>
          <a:p>
            <a:endParaRPr/>
          </a:p>
        </p:txBody>
      </p:sp>
      <p:sp>
        <p:nvSpPr>
          <p:cNvPr id="1373" name="Google Shape;1373;p125"/>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sp>
        <p:nvSpPr>
          <p:cNvPr id="1375" name="Google Shape;1375;p125"/>
          <p:cNvSpPr txBox="1">
            <a:spLocks noGrp="1"/>
          </p:cNvSpPr>
          <p:nvPr>
            <p:ph type="subTitle" idx="1"/>
          </p:nvPr>
        </p:nvSpPr>
        <p:spPr>
          <a:xfrm>
            <a:off x="885051" y="6169551"/>
            <a:ext cx="9182800" cy="5596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67">
                <a:solidFill>
                  <a:srgbClr val="4D4D4F"/>
                </a:solidFill>
              </a:defRPr>
            </a:lvl1pPr>
            <a:lvl2pPr lvl="1" rtl="0">
              <a:lnSpc>
                <a:spcPct val="142000"/>
              </a:lnSpc>
              <a:spcBef>
                <a:spcPts val="0"/>
              </a:spcBef>
              <a:spcAft>
                <a:spcPts val="0"/>
              </a:spcAft>
              <a:buNone/>
              <a:defRPr sz="667">
                <a:solidFill>
                  <a:srgbClr val="4D4D4F"/>
                </a:solidFill>
              </a:defRPr>
            </a:lvl2pPr>
            <a:lvl3pPr lvl="2" rtl="0">
              <a:lnSpc>
                <a:spcPct val="142000"/>
              </a:lnSpc>
              <a:spcBef>
                <a:spcPts val="0"/>
              </a:spcBef>
              <a:spcAft>
                <a:spcPts val="0"/>
              </a:spcAft>
              <a:buNone/>
              <a:defRPr sz="667">
                <a:solidFill>
                  <a:srgbClr val="4D4D4F"/>
                </a:solidFill>
              </a:defRPr>
            </a:lvl3pPr>
            <a:lvl4pPr lvl="3" rtl="0">
              <a:lnSpc>
                <a:spcPct val="142000"/>
              </a:lnSpc>
              <a:spcBef>
                <a:spcPts val="0"/>
              </a:spcBef>
              <a:spcAft>
                <a:spcPts val="0"/>
              </a:spcAft>
              <a:buNone/>
              <a:defRPr sz="667">
                <a:solidFill>
                  <a:srgbClr val="4D4D4F"/>
                </a:solidFill>
              </a:defRPr>
            </a:lvl4pPr>
            <a:lvl5pPr lvl="4" rtl="0">
              <a:lnSpc>
                <a:spcPct val="142000"/>
              </a:lnSpc>
              <a:spcBef>
                <a:spcPts val="0"/>
              </a:spcBef>
              <a:spcAft>
                <a:spcPts val="0"/>
              </a:spcAft>
              <a:buNone/>
              <a:defRPr sz="667">
                <a:solidFill>
                  <a:srgbClr val="4D4D4F"/>
                </a:solidFill>
              </a:defRPr>
            </a:lvl5pPr>
            <a:lvl6pPr lvl="5" rtl="0">
              <a:lnSpc>
                <a:spcPct val="142000"/>
              </a:lnSpc>
              <a:spcBef>
                <a:spcPts val="0"/>
              </a:spcBef>
              <a:spcAft>
                <a:spcPts val="0"/>
              </a:spcAft>
              <a:buNone/>
              <a:defRPr sz="667">
                <a:solidFill>
                  <a:srgbClr val="4D4D4F"/>
                </a:solidFill>
              </a:defRPr>
            </a:lvl6pPr>
            <a:lvl7pPr lvl="6" rtl="0">
              <a:lnSpc>
                <a:spcPct val="142000"/>
              </a:lnSpc>
              <a:spcBef>
                <a:spcPts val="0"/>
              </a:spcBef>
              <a:spcAft>
                <a:spcPts val="0"/>
              </a:spcAft>
              <a:buNone/>
              <a:defRPr sz="667">
                <a:solidFill>
                  <a:srgbClr val="4D4D4F"/>
                </a:solidFill>
              </a:defRPr>
            </a:lvl7pPr>
            <a:lvl8pPr lvl="7" rtl="0">
              <a:lnSpc>
                <a:spcPct val="142000"/>
              </a:lnSpc>
              <a:spcBef>
                <a:spcPts val="0"/>
              </a:spcBef>
              <a:spcAft>
                <a:spcPts val="0"/>
              </a:spcAft>
              <a:buNone/>
              <a:defRPr sz="667">
                <a:solidFill>
                  <a:srgbClr val="4D4D4F"/>
                </a:solidFill>
              </a:defRPr>
            </a:lvl8pPr>
            <a:lvl9pPr lvl="8" rtl="0">
              <a:lnSpc>
                <a:spcPct val="142000"/>
              </a:lnSpc>
              <a:spcBef>
                <a:spcPts val="0"/>
              </a:spcBef>
              <a:spcAft>
                <a:spcPts val="0"/>
              </a:spcAft>
              <a:buNone/>
              <a:defRPr sz="667">
                <a:solidFill>
                  <a:srgbClr val="4D4D4F"/>
                </a:solidFill>
              </a:defRPr>
            </a:lvl9pPr>
          </a:lstStyle>
          <a:p>
            <a:endParaRPr/>
          </a:p>
        </p:txBody>
      </p:sp>
    </p:spTree>
    <p:extLst>
      <p:ext uri="{BB962C8B-B14F-4D97-AF65-F5344CB8AC3E}">
        <p14:creationId xmlns:p14="http://schemas.microsoft.com/office/powerpoint/2010/main" val="241247213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Interior white 8">
  <p:cSld name="Interior white 8">
    <p:spTree>
      <p:nvGrpSpPr>
        <p:cNvPr id="1" name="Shape 1530"/>
        <p:cNvGrpSpPr/>
        <p:nvPr/>
      </p:nvGrpSpPr>
      <p:grpSpPr>
        <a:xfrm>
          <a:off x="0" y="0"/>
          <a:ext cx="0" cy="0"/>
          <a:chOff x="0" y="0"/>
          <a:chExt cx="0" cy="0"/>
        </a:xfrm>
      </p:grpSpPr>
      <p:sp>
        <p:nvSpPr>
          <p:cNvPr id="1531" name="Google Shape;1531;p145"/>
          <p:cNvSpPr txBox="1">
            <a:spLocks noGrp="1"/>
          </p:cNvSpPr>
          <p:nvPr>
            <p:ph type="title"/>
          </p:nvPr>
        </p:nvSpPr>
        <p:spPr>
          <a:xfrm>
            <a:off x="1752600" y="946000"/>
            <a:ext cx="8686800" cy="9676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solidFill>
                  <a:srgbClr val="000000"/>
                </a:solidFill>
              </a:defRPr>
            </a:lvl1pPr>
            <a:lvl2pPr lvl="1" algn="ctr" rtl="0">
              <a:lnSpc>
                <a:spcPct val="130000"/>
              </a:lnSpc>
              <a:spcBef>
                <a:spcPts val="0"/>
              </a:spcBef>
              <a:spcAft>
                <a:spcPts val="0"/>
              </a:spcAft>
              <a:buNone/>
              <a:defRPr sz="2667">
                <a:solidFill>
                  <a:srgbClr val="000000"/>
                </a:solidFill>
              </a:defRPr>
            </a:lvl2pPr>
            <a:lvl3pPr lvl="2" algn="ctr" rtl="0">
              <a:lnSpc>
                <a:spcPct val="130000"/>
              </a:lnSpc>
              <a:spcBef>
                <a:spcPts val="0"/>
              </a:spcBef>
              <a:spcAft>
                <a:spcPts val="0"/>
              </a:spcAft>
              <a:buNone/>
              <a:defRPr sz="2667">
                <a:solidFill>
                  <a:srgbClr val="000000"/>
                </a:solidFill>
              </a:defRPr>
            </a:lvl3pPr>
            <a:lvl4pPr lvl="3" algn="ctr" rtl="0">
              <a:lnSpc>
                <a:spcPct val="130000"/>
              </a:lnSpc>
              <a:spcBef>
                <a:spcPts val="0"/>
              </a:spcBef>
              <a:spcAft>
                <a:spcPts val="0"/>
              </a:spcAft>
              <a:buNone/>
              <a:defRPr sz="2667">
                <a:solidFill>
                  <a:srgbClr val="000000"/>
                </a:solidFill>
              </a:defRPr>
            </a:lvl4pPr>
            <a:lvl5pPr lvl="4" algn="ctr" rtl="0">
              <a:lnSpc>
                <a:spcPct val="130000"/>
              </a:lnSpc>
              <a:spcBef>
                <a:spcPts val="0"/>
              </a:spcBef>
              <a:spcAft>
                <a:spcPts val="0"/>
              </a:spcAft>
              <a:buNone/>
              <a:defRPr sz="2667">
                <a:solidFill>
                  <a:srgbClr val="000000"/>
                </a:solidFill>
              </a:defRPr>
            </a:lvl5pPr>
            <a:lvl6pPr lvl="5" algn="ctr" rtl="0">
              <a:lnSpc>
                <a:spcPct val="130000"/>
              </a:lnSpc>
              <a:spcBef>
                <a:spcPts val="0"/>
              </a:spcBef>
              <a:spcAft>
                <a:spcPts val="0"/>
              </a:spcAft>
              <a:buNone/>
              <a:defRPr sz="2667">
                <a:solidFill>
                  <a:srgbClr val="000000"/>
                </a:solidFill>
              </a:defRPr>
            </a:lvl6pPr>
            <a:lvl7pPr lvl="6" algn="ctr" rtl="0">
              <a:lnSpc>
                <a:spcPct val="130000"/>
              </a:lnSpc>
              <a:spcBef>
                <a:spcPts val="0"/>
              </a:spcBef>
              <a:spcAft>
                <a:spcPts val="0"/>
              </a:spcAft>
              <a:buNone/>
              <a:defRPr sz="2667">
                <a:solidFill>
                  <a:srgbClr val="000000"/>
                </a:solidFill>
              </a:defRPr>
            </a:lvl7pPr>
            <a:lvl8pPr lvl="7" algn="ctr" rtl="0">
              <a:lnSpc>
                <a:spcPct val="130000"/>
              </a:lnSpc>
              <a:spcBef>
                <a:spcPts val="0"/>
              </a:spcBef>
              <a:spcAft>
                <a:spcPts val="0"/>
              </a:spcAft>
              <a:buNone/>
              <a:defRPr sz="2667">
                <a:solidFill>
                  <a:srgbClr val="000000"/>
                </a:solidFill>
              </a:defRPr>
            </a:lvl8pPr>
            <a:lvl9pPr lvl="8" algn="ctr" rtl="0">
              <a:lnSpc>
                <a:spcPct val="130000"/>
              </a:lnSpc>
              <a:spcBef>
                <a:spcPts val="0"/>
              </a:spcBef>
              <a:spcAft>
                <a:spcPts val="0"/>
              </a:spcAft>
              <a:buNone/>
              <a:defRPr sz="2667">
                <a:solidFill>
                  <a:srgbClr val="000000"/>
                </a:solidFill>
              </a:defRPr>
            </a:lvl9pPr>
          </a:lstStyle>
          <a:p>
            <a:endParaRPr/>
          </a:p>
        </p:txBody>
      </p:sp>
      <p:sp>
        <p:nvSpPr>
          <p:cNvPr id="1533" name="Google Shape;1533;p145"/>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1pPr>
            <a:lvl2pPr lvl="1"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2pPr>
            <a:lvl3pPr lvl="2"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3pPr>
            <a:lvl4pPr lvl="3"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4pPr>
            <a:lvl5pPr lvl="4"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5pPr>
            <a:lvl6pPr lvl="5"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6pPr>
            <a:lvl7pPr lvl="6"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7pPr>
            <a:lvl8pPr lvl="7"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8pPr>
            <a:lvl9pPr lvl="8" rtl="0">
              <a:lnSpc>
                <a:spcPct val="100000"/>
              </a:lnSpc>
              <a:spcBef>
                <a:spcPts val="0"/>
              </a:spcBef>
              <a:spcAft>
                <a:spcPts val="0"/>
              </a:spcAft>
              <a:buClr>
                <a:srgbClr val="EE0000"/>
              </a:buClr>
              <a:buSzPts val="700"/>
              <a:buFont typeface="Overpass SemiBold"/>
              <a:buNone/>
              <a:defRPr sz="933">
                <a:solidFill>
                  <a:srgbClr val="EE0000"/>
                </a:solidFill>
                <a:latin typeface="Overpass SemiBold"/>
                <a:ea typeface="Overpass SemiBold"/>
                <a:cs typeface="Overpass SemiBold"/>
                <a:sym typeface="Overpass SemiBold"/>
              </a:defRPr>
            </a:lvl9pPr>
          </a:lstStyle>
          <a:p>
            <a:endParaRPr/>
          </a:p>
        </p:txBody>
      </p:sp>
      <p:sp>
        <p:nvSpPr>
          <p:cNvPr id="1535" name="Google Shape;1535;p145"/>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Overpass SemiBold"/>
                <a:ea typeface="Overpass SemiBold"/>
                <a:cs typeface="Overpass SemiBold"/>
                <a:sym typeface="Overpass SemiBold"/>
              </a:defRPr>
            </a:lvl1pPr>
            <a:lvl2pPr lvl="1" algn="ctr" rtl="0">
              <a:buNone/>
              <a:defRPr sz="800">
                <a:latin typeface="Overpass SemiBold"/>
                <a:ea typeface="Overpass SemiBold"/>
                <a:cs typeface="Overpass SemiBold"/>
                <a:sym typeface="Overpass SemiBold"/>
              </a:defRPr>
            </a:lvl2pPr>
            <a:lvl3pPr lvl="2" algn="ctr" rtl="0">
              <a:buNone/>
              <a:defRPr sz="800">
                <a:latin typeface="Overpass SemiBold"/>
                <a:ea typeface="Overpass SemiBold"/>
                <a:cs typeface="Overpass SemiBold"/>
                <a:sym typeface="Overpass SemiBold"/>
              </a:defRPr>
            </a:lvl3pPr>
            <a:lvl4pPr lvl="3" algn="ctr" rtl="0">
              <a:buNone/>
              <a:defRPr sz="800">
                <a:latin typeface="Overpass SemiBold"/>
                <a:ea typeface="Overpass SemiBold"/>
                <a:cs typeface="Overpass SemiBold"/>
                <a:sym typeface="Overpass SemiBold"/>
              </a:defRPr>
            </a:lvl4pPr>
            <a:lvl5pPr lvl="4" algn="ctr" rtl="0">
              <a:buNone/>
              <a:defRPr sz="800">
                <a:latin typeface="Overpass SemiBold"/>
                <a:ea typeface="Overpass SemiBold"/>
                <a:cs typeface="Overpass SemiBold"/>
                <a:sym typeface="Overpass SemiBold"/>
              </a:defRPr>
            </a:lvl5pPr>
            <a:lvl6pPr lvl="5" algn="ctr" rtl="0">
              <a:buNone/>
              <a:defRPr sz="800">
                <a:latin typeface="Overpass SemiBold"/>
                <a:ea typeface="Overpass SemiBold"/>
                <a:cs typeface="Overpass SemiBold"/>
                <a:sym typeface="Overpass SemiBold"/>
              </a:defRPr>
            </a:lvl6pPr>
            <a:lvl7pPr lvl="6" algn="ctr" rtl="0">
              <a:buNone/>
              <a:defRPr sz="800">
                <a:latin typeface="Overpass SemiBold"/>
                <a:ea typeface="Overpass SemiBold"/>
                <a:cs typeface="Overpass SemiBold"/>
                <a:sym typeface="Overpass SemiBold"/>
              </a:defRPr>
            </a:lvl7pPr>
            <a:lvl8pPr lvl="7" algn="ctr" rtl="0">
              <a:buNone/>
              <a:defRPr sz="800">
                <a:latin typeface="Overpass SemiBold"/>
                <a:ea typeface="Overpass SemiBold"/>
                <a:cs typeface="Overpass SemiBold"/>
                <a:sym typeface="Overpass SemiBold"/>
              </a:defRPr>
            </a:lvl8pPr>
            <a:lvl9pPr lvl="8" algn="ctr" rtl="0">
              <a:buNone/>
              <a:defRPr sz="800">
                <a:latin typeface="Overpass SemiBold"/>
                <a:ea typeface="Overpass SemiBold"/>
                <a:cs typeface="Overpass SemiBold"/>
                <a:sym typeface="Overpass SemiBold"/>
              </a:defRPr>
            </a:lvl9pPr>
          </a:lstStyle>
          <a:p>
            <a:fld id="{00000000-1234-1234-1234-123412341234}" type="slidenum">
              <a:rPr lang="en" smtClean="0"/>
              <a:pPr/>
              <a:t>‹#›</a:t>
            </a:fld>
            <a:endParaRPr lang="en"/>
          </a:p>
        </p:txBody>
      </p:sp>
      <p:sp>
        <p:nvSpPr>
          <p:cNvPr id="1537" name="Google Shape;1537;p145"/>
          <p:cNvSpPr txBox="1">
            <a:spLocks noGrp="1"/>
          </p:cNvSpPr>
          <p:nvPr>
            <p:ph type="subTitle" idx="2"/>
          </p:nvPr>
        </p:nvSpPr>
        <p:spPr>
          <a:xfrm>
            <a:off x="885051" y="6169551"/>
            <a:ext cx="9182800" cy="559600"/>
          </a:xfrm>
          <a:prstGeom prst="rect">
            <a:avLst/>
          </a:prstGeom>
        </p:spPr>
        <p:txBody>
          <a:bodyPr spcFirstLastPara="1" wrap="square" lIns="0" tIns="0" rIns="0" bIns="0" anchor="b" anchorCtr="0">
            <a:noAutofit/>
          </a:bodyPr>
          <a:lstStyle>
            <a:lvl1pPr lvl="0" rtl="0">
              <a:lnSpc>
                <a:spcPct val="142000"/>
              </a:lnSpc>
              <a:spcBef>
                <a:spcPts val="0"/>
              </a:spcBef>
              <a:spcAft>
                <a:spcPts val="0"/>
              </a:spcAft>
              <a:buNone/>
              <a:defRPr sz="667">
                <a:solidFill>
                  <a:srgbClr val="4D4D4F"/>
                </a:solidFill>
              </a:defRPr>
            </a:lvl1pPr>
            <a:lvl2pPr lvl="1" rtl="0">
              <a:lnSpc>
                <a:spcPct val="142000"/>
              </a:lnSpc>
              <a:spcBef>
                <a:spcPts val="0"/>
              </a:spcBef>
              <a:spcAft>
                <a:spcPts val="0"/>
              </a:spcAft>
              <a:buNone/>
              <a:defRPr sz="667">
                <a:solidFill>
                  <a:srgbClr val="4D4D4F"/>
                </a:solidFill>
              </a:defRPr>
            </a:lvl2pPr>
            <a:lvl3pPr lvl="2" rtl="0">
              <a:lnSpc>
                <a:spcPct val="142000"/>
              </a:lnSpc>
              <a:spcBef>
                <a:spcPts val="0"/>
              </a:spcBef>
              <a:spcAft>
                <a:spcPts val="0"/>
              </a:spcAft>
              <a:buNone/>
              <a:defRPr sz="667">
                <a:solidFill>
                  <a:srgbClr val="4D4D4F"/>
                </a:solidFill>
              </a:defRPr>
            </a:lvl3pPr>
            <a:lvl4pPr lvl="3" rtl="0">
              <a:lnSpc>
                <a:spcPct val="142000"/>
              </a:lnSpc>
              <a:spcBef>
                <a:spcPts val="0"/>
              </a:spcBef>
              <a:spcAft>
                <a:spcPts val="0"/>
              </a:spcAft>
              <a:buNone/>
              <a:defRPr sz="667">
                <a:solidFill>
                  <a:srgbClr val="4D4D4F"/>
                </a:solidFill>
              </a:defRPr>
            </a:lvl4pPr>
            <a:lvl5pPr lvl="4" rtl="0">
              <a:lnSpc>
                <a:spcPct val="142000"/>
              </a:lnSpc>
              <a:spcBef>
                <a:spcPts val="0"/>
              </a:spcBef>
              <a:spcAft>
                <a:spcPts val="0"/>
              </a:spcAft>
              <a:buNone/>
              <a:defRPr sz="667">
                <a:solidFill>
                  <a:srgbClr val="4D4D4F"/>
                </a:solidFill>
              </a:defRPr>
            </a:lvl5pPr>
            <a:lvl6pPr lvl="5" rtl="0">
              <a:lnSpc>
                <a:spcPct val="142000"/>
              </a:lnSpc>
              <a:spcBef>
                <a:spcPts val="0"/>
              </a:spcBef>
              <a:spcAft>
                <a:spcPts val="0"/>
              </a:spcAft>
              <a:buNone/>
              <a:defRPr sz="667">
                <a:solidFill>
                  <a:srgbClr val="4D4D4F"/>
                </a:solidFill>
              </a:defRPr>
            </a:lvl6pPr>
            <a:lvl7pPr lvl="6" rtl="0">
              <a:lnSpc>
                <a:spcPct val="142000"/>
              </a:lnSpc>
              <a:spcBef>
                <a:spcPts val="0"/>
              </a:spcBef>
              <a:spcAft>
                <a:spcPts val="0"/>
              </a:spcAft>
              <a:buNone/>
              <a:defRPr sz="667">
                <a:solidFill>
                  <a:srgbClr val="4D4D4F"/>
                </a:solidFill>
              </a:defRPr>
            </a:lvl7pPr>
            <a:lvl8pPr lvl="7" rtl="0">
              <a:lnSpc>
                <a:spcPct val="142000"/>
              </a:lnSpc>
              <a:spcBef>
                <a:spcPts val="0"/>
              </a:spcBef>
              <a:spcAft>
                <a:spcPts val="0"/>
              </a:spcAft>
              <a:buNone/>
              <a:defRPr sz="667">
                <a:solidFill>
                  <a:srgbClr val="4D4D4F"/>
                </a:solidFill>
              </a:defRPr>
            </a:lvl8pPr>
            <a:lvl9pPr lvl="8" rtl="0">
              <a:lnSpc>
                <a:spcPct val="142000"/>
              </a:lnSpc>
              <a:spcBef>
                <a:spcPts val="0"/>
              </a:spcBef>
              <a:spcAft>
                <a:spcPts val="0"/>
              </a:spcAft>
              <a:buNone/>
              <a:defRPr sz="667">
                <a:solidFill>
                  <a:srgbClr val="4D4D4F"/>
                </a:solidFill>
              </a:defRPr>
            </a:lvl9pPr>
          </a:lstStyle>
          <a:p>
            <a:endParaRPr/>
          </a:p>
        </p:txBody>
      </p:sp>
    </p:spTree>
    <p:extLst>
      <p:ext uri="{BB962C8B-B14F-4D97-AF65-F5344CB8AC3E}">
        <p14:creationId xmlns:p14="http://schemas.microsoft.com/office/powerpoint/2010/main" val="4173951432"/>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Interior title 1">
  <p:cSld name="Interior title 1">
    <p:spTree>
      <p:nvGrpSpPr>
        <p:cNvPr id="1" name="Shape 1521"/>
        <p:cNvGrpSpPr/>
        <p:nvPr/>
      </p:nvGrpSpPr>
      <p:grpSpPr>
        <a:xfrm>
          <a:off x="0" y="0"/>
          <a:ext cx="0" cy="0"/>
          <a:chOff x="0" y="0"/>
          <a:chExt cx="0" cy="0"/>
        </a:xfrm>
      </p:grpSpPr>
      <p:sp>
        <p:nvSpPr>
          <p:cNvPr id="1522" name="Google Shape;1522;p144"/>
          <p:cNvSpPr txBox="1">
            <a:spLocks noGrp="1"/>
          </p:cNvSpPr>
          <p:nvPr>
            <p:ph type="subTitle" idx="1"/>
          </p:nvPr>
        </p:nvSpPr>
        <p:spPr>
          <a:xfrm>
            <a:off x="447775" y="55440"/>
            <a:ext cx="5148800" cy="816400"/>
          </a:xfrm>
          <a:prstGeom prst="rect">
            <a:avLst/>
          </a:prstGeom>
        </p:spPr>
        <p:txBody>
          <a:bodyPr spcFirstLastPara="1" wrap="square" lIns="329175" tIns="68575" rIns="68575" bIns="68575" anchor="ctr" anchorCtr="0">
            <a:noAutofit/>
          </a:bodyPr>
          <a:lstStyle>
            <a:lvl1pPr lvl="0"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1pPr>
            <a:lvl2pPr lvl="1"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2pPr>
            <a:lvl3pPr lvl="2"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3pPr>
            <a:lvl4pPr lvl="3"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4pPr>
            <a:lvl5pPr lvl="4"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5pPr>
            <a:lvl6pPr lvl="5"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6pPr>
            <a:lvl7pPr lvl="6"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7pPr>
            <a:lvl8pPr lvl="7"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8pPr>
            <a:lvl9pPr lvl="8" rtl="0">
              <a:lnSpc>
                <a:spcPct val="100000"/>
              </a:lnSpc>
              <a:spcBef>
                <a:spcPts val="0"/>
              </a:spcBef>
              <a:spcAft>
                <a:spcPts val="0"/>
              </a:spcAft>
              <a:buClr>
                <a:schemeClr val="accent1"/>
              </a:buClr>
              <a:buSzPts val="800"/>
              <a:buFont typeface="Red Hat Text Medium"/>
              <a:buNone/>
              <a:defRPr sz="1067">
                <a:solidFill>
                  <a:schemeClr val="accent1"/>
                </a:solidFill>
                <a:latin typeface="Red Hat Text Medium"/>
                <a:ea typeface="Red Hat Text Medium"/>
                <a:cs typeface="Red Hat Text Medium"/>
                <a:sym typeface="Red Hat Text Medium"/>
              </a:defRPr>
            </a:lvl9pPr>
          </a:lstStyle>
          <a:p>
            <a:endParaRPr/>
          </a:p>
        </p:txBody>
      </p:sp>
      <p:sp>
        <p:nvSpPr>
          <p:cNvPr id="1523" name="Google Shape;1523;p144"/>
          <p:cNvSpPr txBox="1">
            <a:spLocks noGrp="1"/>
          </p:cNvSpPr>
          <p:nvPr>
            <p:ph type="title"/>
          </p:nvPr>
        </p:nvSpPr>
        <p:spPr>
          <a:xfrm>
            <a:off x="885051" y="871751"/>
            <a:ext cx="10422000" cy="553200"/>
          </a:xfrm>
          <a:prstGeom prst="rect">
            <a:avLst/>
          </a:prstGeom>
        </p:spPr>
        <p:txBody>
          <a:bodyPr spcFirstLastPara="1" wrap="square" lIns="0" tIns="0" rIns="0" bIns="0" anchor="t" anchorCtr="0">
            <a:noAutofit/>
          </a:bodyPr>
          <a:lstStyle>
            <a:lvl1pPr lvl="0" algn="ctr" rtl="0">
              <a:lnSpc>
                <a:spcPct val="130000"/>
              </a:lnSpc>
              <a:spcBef>
                <a:spcPts val="0"/>
              </a:spcBef>
              <a:spcAft>
                <a:spcPts val="0"/>
              </a:spcAft>
              <a:buNone/>
              <a:defRPr sz="2667"/>
            </a:lvl1pPr>
            <a:lvl2pPr lvl="1" algn="ctr" rtl="0">
              <a:lnSpc>
                <a:spcPct val="130000"/>
              </a:lnSpc>
              <a:spcBef>
                <a:spcPts val="0"/>
              </a:spcBef>
              <a:spcAft>
                <a:spcPts val="0"/>
              </a:spcAft>
              <a:buNone/>
              <a:defRPr sz="2667"/>
            </a:lvl2pPr>
            <a:lvl3pPr lvl="2" algn="ctr" rtl="0">
              <a:lnSpc>
                <a:spcPct val="130000"/>
              </a:lnSpc>
              <a:spcBef>
                <a:spcPts val="0"/>
              </a:spcBef>
              <a:spcAft>
                <a:spcPts val="0"/>
              </a:spcAft>
              <a:buNone/>
              <a:defRPr sz="2667"/>
            </a:lvl3pPr>
            <a:lvl4pPr lvl="3" algn="ctr" rtl="0">
              <a:lnSpc>
                <a:spcPct val="130000"/>
              </a:lnSpc>
              <a:spcBef>
                <a:spcPts val="0"/>
              </a:spcBef>
              <a:spcAft>
                <a:spcPts val="0"/>
              </a:spcAft>
              <a:buNone/>
              <a:defRPr sz="2667"/>
            </a:lvl4pPr>
            <a:lvl5pPr lvl="4" algn="ctr" rtl="0">
              <a:lnSpc>
                <a:spcPct val="130000"/>
              </a:lnSpc>
              <a:spcBef>
                <a:spcPts val="0"/>
              </a:spcBef>
              <a:spcAft>
                <a:spcPts val="0"/>
              </a:spcAft>
              <a:buNone/>
              <a:defRPr sz="2667"/>
            </a:lvl5pPr>
            <a:lvl6pPr lvl="5" algn="ctr" rtl="0">
              <a:lnSpc>
                <a:spcPct val="130000"/>
              </a:lnSpc>
              <a:spcBef>
                <a:spcPts val="0"/>
              </a:spcBef>
              <a:spcAft>
                <a:spcPts val="0"/>
              </a:spcAft>
              <a:buNone/>
              <a:defRPr sz="2667"/>
            </a:lvl6pPr>
            <a:lvl7pPr lvl="6" algn="ctr" rtl="0">
              <a:lnSpc>
                <a:spcPct val="130000"/>
              </a:lnSpc>
              <a:spcBef>
                <a:spcPts val="0"/>
              </a:spcBef>
              <a:spcAft>
                <a:spcPts val="0"/>
              </a:spcAft>
              <a:buNone/>
              <a:defRPr sz="2667"/>
            </a:lvl7pPr>
            <a:lvl8pPr lvl="7" algn="ctr" rtl="0">
              <a:lnSpc>
                <a:spcPct val="130000"/>
              </a:lnSpc>
              <a:spcBef>
                <a:spcPts val="0"/>
              </a:spcBef>
              <a:spcAft>
                <a:spcPts val="0"/>
              </a:spcAft>
              <a:buNone/>
              <a:defRPr sz="2667"/>
            </a:lvl8pPr>
            <a:lvl9pPr lvl="8" algn="ctr" rtl="0">
              <a:lnSpc>
                <a:spcPct val="130000"/>
              </a:lnSpc>
              <a:spcBef>
                <a:spcPts val="0"/>
              </a:spcBef>
              <a:spcAft>
                <a:spcPts val="0"/>
              </a:spcAft>
              <a:buNone/>
              <a:defRPr sz="2667"/>
            </a:lvl9pPr>
          </a:lstStyle>
          <a:p>
            <a:endParaRPr/>
          </a:p>
        </p:txBody>
      </p:sp>
      <p:sp>
        <p:nvSpPr>
          <p:cNvPr id="1526" name="Google Shape;1526;p144"/>
          <p:cNvSpPr txBox="1">
            <a:spLocks noGrp="1"/>
          </p:cNvSpPr>
          <p:nvPr>
            <p:ph type="sldNum" idx="12"/>
          </p:nvPr>
        </p:nvSpPr>
        <p:spPr>
          <a:xfrm>
            <a:off x="81975" y="6169556"/>
            <a:ext cx="731600" cy="143600"/>
          </a:xfrm>
          <a:prstGeom prst="rect">
            <a:avLst/>
          </a:prstGeom>
          <a:noFill/>
          <a:ln>
            <a:noFill/>
          </a:ln>
        </p:spPr>
        <p:txBody>
          <a:bodyPr spcFirstLastPara="1" wrap="square" lIns="0" tIns="0" rIns="0" bIns="0" anchor="b" anchorCtr="0">
            <a:noAutofit/>
          </a:bodyPr>
          <a:lstStyle>
            <a:lvl1pPr lvl="0" algn="ctr" rtl="0">
              <a:buNone/>
              <a:defRPr sz="800">
                <a:latin typeface="Red Hat Text Medium"/>
                <a:ea typeface="Red Hat Text Medium"/>
                <a:cs typeface="Red Hat Text Medium"/>
                <a:sym typeface="Red Hat Text Medium"/>
              </a:defRPr>
            </a:lvl1pPr>
            <a:lvl2pPr lvl="1" algn="ctr" rtl="0">
              <a:buNone/>
              <a:defRPr sz="800">
                <a:latin typeface="Red Hat Text Medium"/>
                <a:ea typeface="Red Hat Text Medium"/>
                <a:cs typeface="Red Hat Text Medium"/>
                <a:sym typeface="Red Hat Text Medium"/>
              </a:defRPr>
            </a:lvl2pPr>
            <a:lvl3pPr lvl="2" algn="ctr" rtl="0">
              <a:buNone/>
              <a:defRPr sz="800">
                <a:latin typeface="Red Hat Text Medium"/>
                <a:ea typeface="Red Hat Text Medium"/>
                <a:cs typeface="Red Hat Text Medium"/>
                <a:sym typeface="Red Hat Text Medium"/>
              </a:defRPr>
            </a:lvl3pPr>
            <a:lvl4pPr lvl="3" algn="ctr" rtl="0">
              <a:buNone/>
              <a:defRPr sz="800">
                <a:latin typeface="Red Hat Text Medium"/>
                <a:ea typeface="Red Hat Text Medium"/>
                <a:cs typeface="Red Hat Text Medium"/>
                <a:sym typeface="Red Hat Text Medium"/>
              </a:defRPr>
            </a:lvl4pPr>
            <a:lvl5pPr lvl="4" algn="ctr" rtl="0">
              <a:buNone/>
              <a:defRPr sz="800">
                <a:latin typeface="Red Hat Text Medium"/>
                <a:ea typeface="Red Hat Text Medium"/>
                <a:cs typeface="Red Hat Text Medium"/>
                <a:sym typeface="Red Hat Text Medium"/>
              </a:defRPr>
            </a:lvl5pPr>
            <a:lvl6pPr lvl="5" algn="ctr" rtl="0">
              <a:buNone/>
              <a:defRPr sz="800">
                <a:latin typeface="Red Hat Text Medium"/>
                <a:ea typeface="Red Hat Text Medium"/>
                <a:cs typeface="Red Hat Text Medium"/>
                <a:sym typeface="Red Hat Text Medium"/>
              </a:defRPr>
            </a:lvl6pPr>
            <a:lvl7pPr lvl="6" algn="ctr" rtl="0">
              <a:buNone/>
              <a:defRPr sz="800">
                <a:latin typeface="Red Hat Text Medium"/>
                <a:ea typeface="Red Hat Text Medium"/>
                <a:cs typeface="Red Hat Text Medium"/>
                <a:sym typeface="Red Hat Text Medium"/>
              </a:defRPr>
            </a:lvl7pPr>
            <a:lvl8pPr lvl="7" algn="ctr" rtl="0">
              <a:buNone/>
              <a:defRPr sz="800">
                <a:latin typeface="Red Hat Text Medium"/>
                <a:ea typeface="Red Hat Text Medium"/>
                <a:cs typeface="Red Hat Text Medium"/>
                <a:sym typeface="Red Hat Text Medium"/>
              </a:defRPr>
            </a:lvl8pPr>
            <a:lvl9pPr lvl="8" algn="ctr" rtl="0">
              <a:buNone/>
              <a:defRPr sz="800">
                <a:latin typeface="Red Hat Text Medium"/>
                <a:ea typeface="Red Hat Text Medium"/>
                <a:cs typeface="Red Hat Text Medium"/>
                <a:sym typeface="Red Hat Text Medium"/>
              </a:defRPr>
            </a:lvl9pPr>
          </a:lstStyle>
          <a:p>
            <a:fld id="{00000000-1234-1234-1234-123412341234}" type="slidenum">
              <a:rPr lang="en" smtClean="0"/>
              <a:pPr/>
              <a:t>‹#›</a:t>
            </a:fld>
            <a:endParaRPr lang="en"/>
          </a:p>
        </p:txBody>
      </p:sp>
      <p:sp>
        <p:nvSpPr>
          <p:cNvPr id="1528" name="Google Shape;1528;p144"/>
          <p:cNvSpPr txBox="1">
            <a:spLocks noGrp="1"/>
          </p:cNvSpPr>
          <p:nvPr>
            <p:ph type="subTitle" idx="2"/>
          </p:nvPr>
        </p:nvSpPr>
        <p:spPr>
          <a:xfrm>
            <a:off x="885125" y="1424951"/>
            <a:ext cx="10422000" cy="705600"/>
          </a:xfrm>
          <a:prstGeom prst="rect">
            <a:avLst/>
          </a:prstGeom>
        </p:spPr>
        <p:txBody>
          <a:bodyPr spcFirstLastPara="1" wrap="square" lIns="0" tIns="0" rIns="0" bIns="0" anchor="t" anchorCtr="0">
            <a:noAutofit/>
          </a:bodyPr>
          <a:lstStyle>
            <a:lvl1pPr lvl="0" algn="ctr" rtl="0">
              <a:spcBef>
                <a:spcPts val="0"/>
              </a:spcBef>
              <a:spcAft>
                <a:spcPts val="0"/>
              </a:spcAft>
              <a:buNone/>
              <a:defRPr sz="1867">
                <a:solidFill>
                  <a:schemeClr val="accent1"/>
                </a:solidFill>
              </a:defRPr>
            </a:lvl1pPr>
            <a:lvl2pPr lvl="1" algn="ctr" rtl="0">
              <a:spcBef>
                <a:spcPts val="533"/>
              </a:spcBef>
              <a:spcAft>
                <a:spcPts val="0"/>
              </a:spcAft>
              <a:buNone/>
              <a:defRPr sz="1867">
                <a:solidFill>
                  <a:schemeClr val="accent1"/>
                </a:solidFill>
              </a:defRPr>
            </a:lvl2pPr>
            <a:lvl3pPr lvl="2" algn="ctr" rtl="0">
              <a:spcBef>
                <a:spcPts val="533"/>
              </a:spcBef>
              <a:spcAft>
                <a:spcPts val="0"/>
              </a:spcAft>
              <a:buNone/>
              <a:defRPr sz="1867">
                <a:solidFill>
                  <a:schemeClr val="accent1"/>
                </a:solidFill>
              </a:defRPr>
            </a:lvl3pPr>
            <a:lvl4pPr lvl="3" algn="ctr" rtl="0">
              <a:spcBef>
                <a:spcPts val="533"/>
              </a:spcBef>
              <a:spcAft>
                <a:spcPts val="0"/>
              </a:spcAft>
              <a:buNone/>
              <a:defRPr sz="1867">
                <a:solidFill>
                  <a:schemeClr val="accent1"/>
                </a:solidFill>
              </a:defRPr>
            </a:lvl4pPr>
            <a:lvl5pPr lvl="4" algn="ctr" rtl="0">
              <a:spcBef>
                <a:spcPts val="533"/>
              </a:spcBef>
              <a:spcAft>
                <a:spcPts val="0"/>
              </a:spcAft>
              <a:buNone/>
              <a:defRPr sz="1867">
                <a:solidFill>
                  <a:schemeClr val="accent1"/>
                </a:solidFill>
              </a:defRPr>
            </a:lvl5pPr>
            <a:lvl6pPr lvl="5" algn="ctr" rtl="0">
              <a:spcBef>
                <a:spcPts val="533"/>
              </a:spcBef>
              <a:spcAft>
                <a:spcPts val="0"/>
              </a:spcAft>
              <a:buNone/>
              <a:defRPr sz="1867">
                <a:solidFill>
                  <a:schemeClr val="accent1"/>
                </a:solidFill>
              </a:defRPr>
            </a:lvl6pPr>
            <a:lvl7pPr lvl="6" algn="ctr" rtl="0">
              <a:spcBef>
                <a:spcPts val="533"/>
              </a:spcBef>
              <a:spcAft>
                <a:spcPts val="0"/>
              </a:spcAft>
              <a:buNone/>
              <a:defRPr sz="1867">
                <a:solidFill>
                  <a:schemeClr val="accent1"/>
                </a:solidFill>
              </a:defRPr>
            </a:lvl7pPr>
            <a:lvl8pPr lvl="7" algn="ctr" rtl="0">
              <a:spcBef>
                <a:spcPts val="533"/>
              </a:spcBef>
              <a:spcAft>
                <a:spcPts val="0"/>
              </a:spcAft>
              <a:buNone/>
              <a:defRPr sz="1867">
                <a:solidFill>
                  <a:schemeClr val="accent1"/>
                </a:solidFill>
              </a:defRPr>
            </a:lvl8pPr>
            <a:lvl9pPr lvl="8" algn="ctr" rtl="0">
              <a:spcBef>
                <a:spcPts val="533"/>
              </a:spcBef>
              <a:spcAft>
                <a:spcPts val="533"/>
              </a:spcAft>
              <a:buNone/>
              <a:defRPr sz="1867">
                <a:solidFill>
                  <a:schemeClr val="accent1"/>
                </a:solidFill>
              </a:defRPr>
            </a:lvl9pPr>
          </a:lstStyle>
          <a:p>
            <a:endParaRPr/>
          </a:p>
        </p:txBody>
      </p:sp>
      <p:sp>
        <p:nvSpPr>
          <p:cNvPr id="1529" name="Google Shape;1529;p144"/>
          <p:cNvSpPr txBox="1">
            <a:spLocks noGrp="1"/>
          </p:cNvSpPr>
          <p:nvPr>
            <p:ph type="subTitle" idx="3"/>
          </p:nvPr>
        </p:nvSpPr>
        <p:spPr>
          <a:xfrm>
            <a:off x="885051" y="6169551"/>
            <a:ext cx="8002400" cy="559600"/>
          </a:xfrm>
          <a:prstGeom prst="rect">
            <a:avLst/>
          </a:prstGeom>
        </p:spPr>
        <p:txBody>
          <a:bodyPr spcFirstLastPara="1" wrap="square" lIns="0" tIns="0" rIns="0" bIns="0" anchor="b" anchorCtr="0">
            <a:noAutofit/>
          </a:bodyPr>
          <a:lstStyle>
            <a:lvl1pPr lvl="0" rtl="0">
              <a:lnSpc>
                <a:spcPct val="115000"/>
              </a:lnSpc>
              <a:spcBef>
                <a:spcPts val="0"/>
              </a:spcBef>
              <a:spcAft>
                <a:spcPts val="0"/>
              </a:spcAft>
              <a:buNone/>
              <a:defRPr sz="800">
                <a:solidFill>
                  <a:schemeClr val="dk1"/>
                </a:solidFill>
              </a:defRPr>
            </a:lvl1pPr>
            <a:lvl2pPr lvl="1" rtl="0">
              <a:lnSpc>
                <a:spcPct val="115000"/>
              </a:lnSpc>
              <a:spcBef>
                <a:spcPts val="0"/>
              </a:spcBef>
              <a:spcAft>
                <a:spcPts val="0"/>
              </a:spcAft>
              <a:buNone/>
              <a:defRPr sz="800">
                <a:solidFill>
                  <a:schemeClr val="dk1"/>
                </a:solidFill>
              </a:defRPr>
            </a:lvl2pPr>
            <a:lvl3pPr lvl="2" rtl="0">
              <a:lnSpc>
                <a:spcPct val="115000"/>
              </a:lnSpc>
              <a:spcBef>
                <a:spcPts val="0"/>
              </a:spcBef>
              <a:spcAft>
                <a:spcPts val="0"/>
              </a:spcAft>
              <a:buNone/>
              <a:defRPr sz="800">
                <a:solidFill>
                  <a:schemeClr val="dk1"/>
                </a:solidFill>
              </a:defRPr>
            </a:lvl3pPr>
            <a:lvl4pPr lvl="3" rtl="0">
              <a:lnSpc>
                <a:spcPct val="115000"/>
              </a:lnSpc>
              <a:spcBef>
                <a:spcPts val="0"/>
              </a:spcBef>
              <a:spcAft>
                <a:spcPts val="0"/>
              </a:spcAft>
              <a:buNone/>
              <a:defRPr sz="800">
                <a:solidFill>
                  <a:schemeClr val="dk1"/>
                </a:solidFill>
              </a:defRPr>
            </a:lvl4pPr>
            <a:lvl5pPr lvl="4" rtl="0">
              <a:lnSpc>
                <a:spcPct val="115000"/>
              </a:lnSpc>
              <a:spcBef>
                <a:spcPts val="0"/>
              </a:spcBef>
              <a:spcAft>
                <a:spcPts val="0"/>
              </a:spcAft>
              <a:buNone/>
              <a:defRPr sz="800">
                <a:solidFill>
                  <a:schemeClr val="dk1"/>
                </a:solidFill>
              </a:defRPr>
            </a:lvl5pPr>
            <a:lvl6pPr lvl="5" rtl="0">
              <a:lnSpc>
                <a:spcPct val="115000"/>
              </a:lnSpc>
              <a:spcBef>
                <a:spcPts val="0"/>
              </a:spcBef>
              <a:spcAft>
                <a:spcPts val="0"/>
              </a:spcAft>
              <a:buNone/>
              <a:defRPr sz="800">
                <a:solidFill>
                  <a:schemeClr val="dk1"/>
                </a:solidFill>
              </a:defRPr>
            </a:lvl6pPr>
            <a:lvl7pPr lvl="6" rtl="0">
              <a:lnSpc>
                <a:spcPct val="115000"/>
              </a:lnSpc>
              <a:spcBef>
                <a:spcPts val="0"/>
              </a:spcBef>
              <a:spcAft>
                <a:spcPts val="0"/>
              </a:spcAft>
              <a:buNone/>
              <a:defRPr sz="800">
                <a:solidFill>
                  <a:schemeClr val="dk1"/>
                </a:solidFill>
              </a:defRPr>
            </a:lvl7pPr>
            <a:lvl8pPr lvl="7" rtl="0">
              <a:lnSpc>
                <a:spcPct val="115000"/>
              </a:lnSpc>
              <a:spcBef>
                <a:spcPts val="0"/>
              </a:spcBef>
              <a:spcAft>
                <a:spcPts val="0"/>
              </a:spcAft>
              <a:buNone/>
              <a:defRPr sz="800">
                <a:solidFill>
                  <a:schemeClr val="dk1"/>
                </a:solidFill>
              </a:defRPr>
            </a:lvl8pPr>
            <a:lvl9pPr lvl="8" rtl="0">
              <a:lnSpc>
                <a:spcPct val="115000"/>
              </a:lnSpc>
              <a:spcBef>
                <a:spcPts val="0"/>
              </a:spcBef>
              <a:spcAft>
                <a:spcPts val="0"/>
              </a:spcAft>
              <a:buNone/>
              <a:defRPr sz="800">
                <a:solidFill>
                  <a:schemeClr val="dk1"/>
                </a:solidFill>
              </a:defRPr>
            </a:lvl9pPr>
          </a:lstStyle>
          <a:p>
            <a:endParaRPr/>
          </a:p>
        </p:txBody>
      </p:sp>
    </p:spTree>
    <p:extLst>
      <p:ext uri="{BB962C8B-B14F-4D97-AF65-F5344CB8AC3E}">
        <p14:creationId xmlns:p14="http://schemas.microsoft.com/office/powerpoint/2010/main" val="36950934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99913969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11"/>
          </p:nvPr>
        </p:nvSpPr>
        <p:spPr/>
        <p:txBody>
          <a:bodyPr/>
          <a:lstStyle/>
          <a:p>
            <a:endParaRPr lang="es-ES_tradnl"/>
          </a:p>
        </p:txBody>
      </p:sp>
      <p:sp>
        <p:nvSpPr>
          <p:cNvPr id="6" name="Slide Number Placeholder 5"/>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37822694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0040262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8" name="Footer Placeholder 7"/>
          <p:cNvSpPr>
            <a:spLocks noGrp="1"/>
          </p:cNvSpPr>
          <p:nvPr>
            <p:ph type="ftr" sz="quarter" idx="11"/>
          </p:nvPr>
        </p:nvSpPr>
        <p:spPr/>
        <p:txBody>
          <a:bodyPr/>
          <a:lstStyle/>
          <a:p>
            <a:endParaRPr lang="es-ES_tradnl"/>
          </a:p>
        </p:txBody>
      </p:sp>
      <p:sp>
        <p:nvSpPr>
          <p:cNvPr id="9" name="Slide Number Placeholder 8"/>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276387607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4" name="Footer Placeholder 3"/>
          <p:cNvSpPr>
            <a:spLocks noGrp="1"/>
          </p:cNvSpPr>
          <p:nvPr>
            <p:ph type="ftr" sz="quarter" idx="11"/>
          </p:nvPr>
        </p:nvSpPr>
        <p:spPr/>
        <p:txBody>
          <a:bodyPr/>
          <a:lstStyle/>
          <a:p>
            <a:endParaRPr lang="es-ES_tradnl"/>
          </a:p>
        </p:txBody>
      </p:sp>
      <p:sp>
        <p:nvSpPr>
          <p:cNvPr id="5" name="Slide Number Placeholder 4"/>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95015340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3" name="Footer Placeholder 2"/>
          <p:cNvSpPr>
            <a:spLocks noGrp="1"/>
          </p:cNvSpPr>
          <p:nvPr>
            <p:ph type="ftr" sz="quarter" idx="11"/>
          </p:nvPr>
        </p:nvSpPr>
        <p:spPr/>
        <p:txBody>
          <a:bodyPr/>
          <a:lstStyle/>
          <a:p>
            <a:endParaRPr lang="es-ES_tradnl"/>
          </a:p>
        </p:txBody>
      </p:sp>
      <p:sp>
        <p:nvSpPr>
          <p:cNvPr id="4" name="Slide Number Placeholder 3"/>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86938923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416418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340E8D89-DF52-2340-86A8-6B99996DDA4F}" type="datetimeFigureOut">
              <a:rPr lang="es-ES_tradnl" smtClean="0"/>
              <a:t>17/5/23</a:t>
            </a:fld>
            <a:endParaRPr lang="es-ES_tradnl"/>
          </a:p>
        </p:txBody>
      </p:sp>
      <p:sp>
        <p:nvSpPr>
          <p:cNvPr id="6" name="Footer Placeholder 5"/>
          <p:cNvSpPr>
            <a:spLocks noGrp="1"/>
          </p:cNvSpPr>
          <p:nvPr>
            <p:ph type="ftr" sz="quarter" idx="11"/>
          </p:nvPr>
        </p:nvSpPr>
        <p:spPr/>
        <p:txBody>
          <a:bodyPr/>
          <a:lstStyle/>
          <a:p>
            <a:endParaRPr lang="es-ES_tradnl"/>
          </a:p>
        </p:txBody>
      </p:sp>
      <p:sp>
        <p:nvSpPr>
          <p:cNvPr id="7" name="Slide Number Placeholder 6"/>
          <p:cNvSpPr>
            <a:spLocks noGrp="1"/>
          </p:cNvSpPr>
          <p:nvPr>
            <p:ph type="sldNum" sz="quarter" idx="12"/>
          </p:nvPr>
        </p:nvSpPr>
        <p:spPr/>
        <p:txBody>
          <a:body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17314995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0E8D89-DF52-2340-86A8-6B99996DDA4F}" type="datetimeFigureOut">
              <a:rPr lang="es-ES_tradnl" smtClean="0"/>
              <a:t>17/5/23</a:t>
            </a:fld>
            <a:endParaRPr lang="es-ES_tradnl"/>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s-ES_tradnl"/>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F0FBCDF-8E6E-F34A-B14D-E7DF99987035}" type="slidenum">
              <a:rPr lang="es-ES_tradnl" smtClean="0"/>
              <a:t>‹#›</a:t>
            </a:fld>
            <a:endParaRPr lang="es-ES_tradnl"/>
          </a:p>
        </p:txBody>
      </p:sp>
    </p:spTree>
    <p:extLst>
      <p:ext uri="{BB962C8B-B14F-4D97-AF65-F5344CB8AC3E}">
        <p14:creationId xmlns:p14="http://schemas.microsoft.com/office/powerpoint/2010/main" val="1054631817"/>
      </p:ext>
    </p:extLst>
  </p:cSld>
  <p:clrMap bg1="lt1" tx1="dk1" bg2="lt2" tx2="dk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 id="2147483696" r:id="rId12"/>
    <p:sldLayoutId id="2147483697" r:id="rId13"/>
    <p:sldLayoutId id="2147483698" r:id="rId14"/>
    <p:sldLayoutId id="2147483699" r:id="rId15"/>
    <p:sldLayoutId id="2147483700" r:id="rId16"/>
    <p:sldLayoutId id="2147483701" r:id="rId17"/>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6.xml"/><Relationship Id="rId5" Type="http://schemas.openxmlformats.org/officeDocument/2006/relationships/image" Target="../media/image15.png"/><Relationship Id="rId4" Type="http://schemas.openxmlformats.org/officeDocument/2006/relationships/image" Target="../media/image5.png"/></Relationships>
</file>

<file path=ppt/slides/_rels/slide1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6.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6.xml"/><Relationship Id="rId5" Type="http://schemas.openxmlformats.org/officeDocument/2006/relationships/image" Target="../media/image17.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8.png"/><Relationship Id="rId4" Type="http://schemas.openxmlformats.org/officeDocument/2006/relationships/image" Target="../media/image5.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18.xml.rels><?xml version="1.0" encoding="UTF-8" standalone="yes"?>
<Relationships xmlns="http://schemas.openxmlformats.org/package/2006/relationships"><Relationship Id="rId3" Type="http://schemas.openxmlformats.org/officeDocument/2006/relationships/hyperlink" Target="https://docs.aws.amazon.com/eks/latest/userguide/update-cluster.html" TargetMode="External"/><Relationship Id="rId2" Type="http://schemas.openxmlformats.org/officeDocument/2006/relationships/notesSlide" Target="../notesSlides/notesSlide15.xml"/><Relationship Id="rId1" Type="http://schemas.openxmlformats.org/officeDocument/2006/relationships/slideLayout" Target="../slideLayouts/slideLayout16.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6.xml"/><Relationship Id="rId5" Type="http://schemas.openxmlformats.org/officeDocument/2006/relationships/image" Target="../media/image6.png"/><Relationship Id="rId4" Type="http://schemas.openxmlformats.org/officeDocument/2006/relationships/image" Target="../media/image5.png"/></Relationships>
</file>

<file path=ppt/slides/_rels/slide20.xml.rels><?xml version="1.0" encoding="UTF-8" standalone="yes"?>
<Relationships xmlns="http://schemas.openxmlformats.org/package/2006/relationships"><Relationship Id="rId8" Type="http://schemas.openxmlformats.org/officeDocument/2006/relationships/image" Target="../media/image24.jp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1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1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14.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openshift.com/products/pricing/?extIdCarryOver=true&amp;sc_cid=701f2000001OH7TAAW" TargetMode="External"/><Relationship Id="rId1" Type="http://schemas.openxmlformats.org/officeDocument/2006/relationships/slideLayout" Target="../slideLayouts/slideLayout13.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9.xml"/><Relationship Id="rId1" Type="http://schemas.openxmlformats.org/officeDocument/2006/relationships/slideLayout" Target="../slideLayouts/slideLayout17.xml"/><Relationship Id="rId6" Type="http://schemas.openxmlformats.org/officeDocument/2006/relationships/hyperlink" Target="https://docs.google.com/spreadsheets/d/1L0EGf5k-zxbIcTkuVvDEIKzD7D1UvfFhAIDgk2yRNlo/edit#gid=566604185" TargetMode="External"/><Relationship Id="rId5" Type="http://schemas.openxmlformats.org/officeDocument/2006/relationships/image" Target="../media/image33.png"/><Relationship Id="rId4" Type="http://schemas.openxmlformats.org/officeDocument/2006/relationships/image" Target="../media/image32.png"/></Relationships>
</file>

<file path=ppt/slides/_rels/slide2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0.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5.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3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hyperlink" Target="http://app-prod.mycompany.com/"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1.xml"/><Relationship Id="rId1" Type="http://schemas.openxmlformats.org/officeDocument/2006/relationships/slideLayout" Target="../slideLayouts/slideLayout17.xml"/><Relationship Id="rId4" Type="http://schemas.openxmlformats.org/officeDocument/2006/relationships/image" Target="../media/image53.png"/></Relationships>
</file>

<file path=ppt/slides/_rels/slide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7.xml"/></Relationships>
</file>

<file path=ppt/slides/_rels/slide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17.xml"/></Relationships>
</file>

<file path=ppt/slides/_rels/slide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17.xml"/></Relationships>
</file>

<file path=ppt/slides/_rels/slide4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1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1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7.xml"/><Relationship Id="rId1" Type="http://schemas.openxmlformats.org/officeDocument/2006/relationships/slideLayout" Target="../slideLayouts/slideLayout17.xml"/></Relationships>
</file>

<file path=ppt/slides/_rels/slide5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8.xml"/><Relationship Id="rId1" Type="http://schemas.openxmlformats.org/officeDocument/2006/relationships/slideLayout" Target="../slideLayouts/slideLayout17.xml"/></Relationships>
</file>

<file path=ppt/slides/_rels/slide5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57.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5.png"/></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14.png"/><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t="36774" b="15317"/>
          <a:stretch/>
        </p:blipFill>
        <p:spPr>
          <a:xfrm>
            <a:off x="0" y="0"/>
            <a:ext cx="12192000" cy="4378036"/>
          </a:xfrm>
          <a:prstGeom prst="rect">
            <a:avLst/>
          </a:prstGeom>
        </p:spPr>
      </p:pic>
      <p:sp>
        <p:nvSpPr>
          <p:cNvPr id="5" name="CuadroTexto 4"/>
          <p:cNvSpPr txBox="1"/>
          <p:nvPr/>
        </p:nvSpPr>
        <p:spPr>
          <a:xfrm>
            <a:off x="984468" y="5208459"/>
            <a:ext cx="6461763" cy="892552"/>
          </a:xfrm>
          <a:prstGeom prst="rect">
            <a:avLst/>
          </a:prstGeom>
          <a:noFill/>
        </p:spPr>
        <p:txBody>
          <a:bodyPr wrap="square" rtlCol="0">
            <a:spAutoFit/>
          </a:bodyPr>
          <a:lstStyle/>
          <a:p>
            <a:pPr defTabSz="914377">
              <a:defRPr/>
            </a:pPr>
            <a:r>
              <a:rPr lang="es-PE" sz="2400" b="1" dirty="0">
                <a:solidFill>
                  <a:srgbClr val="2A89DF"/>
                </a:solidFill>
                <a:latin typeface="IBM Plex Sans SemiBold" panose="020B0703050203000203" pitchFamily="34" charset="0"/>
                <a:cs typeface="Catamaran Black" panose="00000A00000000000000" pitchFamily="2" charset="0"/>
              </a:rPr>
              <a:t>Worhshop: OpenShift</a:t>
            </a:r>
          </a:p>
          <a:p>
            <a:pPr defTabSz="914377">
              <a:defRPr/>
            </a:pPr>
            <a:r>
              <a:rPr lang="es-PE" sz="1400" b="1" dirty="0">
                <a:solidFill>
                  <a:srgbClr val="2A89DF"/>
                </a:solidFill>
                <a:latin typeface="IBM Plex Sans SemiBold" panose="020B0703050203000203" pitchFamily="34" charset="0"/>
                <a:cs typeface="Catamaran Black" panose="00000A00000000000000" pitchFamily="2" charset="0"/>
              </a:rPr>
              <a:t>Paola Andrea Casanova, Jessica Barreto, Luis Felipe Martinez </a:t>
            </a:r>
          </a:p>
          <a:p>
            <a:pPr defTabSz="914377">
              <a:defRPr/>
            </a:pPr>
            <a:r>
              <a:rPr lang="es-PE" sz="1200" b="1" dirty="0">
                <a:solidFill>
                  <a:srgbClr val="2A89DF"/>
                </a:solidFill>
                <a:latin typeface="IBM Plex Sans SemiBold" panose="020B0703050203000203" pitchFamily="34" charset="0"/>
                <a:cs typeface="Catamaran Black" panose="00000A00000000000000" pitchFamily="2" charset="0"/>
              </a:rPr>
              <a:t>Customer Success Manager team </a:t>
            </a:r>
          </a:p>
        </p:txBody>
      </p:sp>
      <p:cxnSp>
        <p:nvCxnSpPr>
          <p:cNvPr id="12" name="Conector recto 11"/>
          <p:cNvCxnSpPr/>
          <p:nvPr/>
        </p:nvCxnSpPr>
        <p:spPr>
          <a:xfrm>
            <a:off x="831272" y="5300201"/>
            <a:ext cx="0" cy="655728"/>
          </a:xfrm>
          <a:prstGeom prst="line">
            <a:avLst/>
          </a:prstGeom>
          <a:ln w="25400" cap="rnd">
            <a:solidFill>
              <a:srgbClr val="2A89DF"/>
            </a:solidFill>
            <a:round/>
          </a:ln>
        </p:spPr>
        <p:style>
          <a:lnRef idx="1">
            <a:schemeClr val="accent1"/>
          </a:lnRef>
          <a:fillRef idx="0">
            <a:schemeClr val="accent1"/>
          </a:fillRef>
          <a:effectRef idx="0">
            <a:schemeClr val="accent1"/>
          </a:effectRef>
          <a:fontRef idx="minor">
            <a:schemeClr val="tx1"/>
          </a:fontRef>
        </p:style>
      </p:cxnSp>
      <p:pic>
        <p:nvPicPr>
          <p:cNvPr id="6" name="Picture 5" descr="Icon&#10;&#10;Description automatically generated">
            <a:extLst>
              <a:ext uri="{FF2B5EF4-FFF2-40B4-BE49-F238E27FC236}">
                <a16:creationId xmlns:a16="http://schemas.microsoft.com/office/drawing/2014/main" id="{26A5E045-194F-4D53-90BE-9157F40C0A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14" t="25000" r="16357" b="26027"/>
          <a:stretch/>
        </p:blipFill>
        <p:spPr>
          <a:xfrm>
            <a:off x="9973375" y="5208459"/>
            <a:ext cx="1819268" cy="839211"/>
          </a:xfrm>
          <a:prstGeom prst="rect">
            <a:avLst/>
          </a:prstGeom>
        </p:spPr>
      </p:pic>
      <p:pic>
        <p:nvPicPr>
          <p:cNvPr id="1026" name="Picture 2">
            <a:extLst>
              <a:ext uri="{FF2B5EF4-FFF2-40B4-BE49-F238E27FC236}">
                <a16:creationId xmlns:a16="http://schemas.microsoft.com/office/drawing/2014/main" id="{E2C9AE00-9686-31FD-F9F4-6191296A2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426" y="5208459"/>
            <a:ext cx="2061984" cy="74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252893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7" name="Picture 6">
            <a:extLst>
              <a:ext uri="{FF2B5EF4-FFF2-40B4-BE49-F238E27FC236}">
                <a16:creationId xmlns:a16="http://schemas.microsoft.com/office/drawing/2014/main" id="{DB392EF2-28A1-D211-9E26-97F4552833A5}"/>
              </a:ext>
            </a:extLst>
          </p:cNvPr>
          <p:cNvPicPr>
            <a:picLocks noChangeAspect="1"/>
          </p:cNvPicPr>
          <p:nvPr/>
        </p:nvPicPr>
        <p:blipFill>
          <a:blip r:embed="rId5"/>
          <a:stretch>
            <a:fillRect/>
          </a:stretch>
        </p:blipFill>
        <p:spPr>
          <a:xfrm>
            <a:off x="838200" y="365125"/>
            <a:ext cx="11004931" cy="5696670"/>
          </a:xfrm>
          <a:prstGeom prst="rect">
            <a:avLst/>
          </a:prstGeom>
        </p:spPr>
      </p:pic>
    </p:spTree>
    <p:extLst>
      <p:ext uri="{BB962C8B-B14F-4D97-AF65-F5344CB8AC3E}">
        <p14:creationId xmlns:p14="http://schemas.microsoft.com/office/powerpoint/2010/main" val="58713957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8" name="Picture 7">
            <a:extLst>
              <a:ext uri="{FF2B5EF4-FFF2-40B4-BE49-F238E27FC236}">
                <a16:creationId xmlns:a16="http://schemas.microsoft.com/office/drawing/2014/main" id="{34AA6B89-BF1F-3447-08B9-4074E6B42BD5}"/>
              </a:ext>
            </a:extLst>
          </p:cNvPr>
          <p:cNvPicPr>
            <a:picLocks noChangeAspect="1"/>
          </p:cNvPicPr>
          <p:nvPr/>
        </p:nvPicPr>
        <p:blipFill>
          <a:blip r:embed="rId5"/>
          <a:stretch>
            <a:fillRect/>
          </a:stretch>
        </p:blipFill>
        <p:spPr>
          <a:xfrm>
            <a:off x="735362" y="246800"/>
            <a:ext cx="11008860" cy="5797999"/>
          </a:xfrm>
          <a:prstGeom prst="rect">
            <a:avLst/>
          </a:prstGeom>
        </p:spPr>
      </p:pic>
    </p:spTree>
    <p:extLst>
      <p:ext uri="{BB962C8B-B14F-4D97-AF65-F5344CB8AC3E}">
        <p14:creationId xmlns:p14="http://schemas.microsoft.com/office/powerpoint/2010/main" val="217905090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7" name="Picture 6">
            <a:extLst>
              <a:ext uri="{FF2B5EF4-FFF2-40B4-BE49-F238E27FC236}">
                <a16:creationId xmlns:a16="http://schemas.microsoft.com/office/drawing/2014/main" id="{F89B2801-37E6-BB97-EC55-9221AF08A5BE}"/>
              </a:ext>
            </a:extLst>
          </p:cNvPr>
          <p:cNvPicPr>
            <a:picLocks noChangeAspect="1"/>
          </p:cNvPicPr>
          <p:nvPr/>
        </p:nvPicPr>
        <p:blipFill>
          <a:blip r:embed="rId5"/>
          <a:stretch>
            <a:fillRect/>
          </a:stretch>
        </p:blipFill>
        <p:spPr>
          <a:xfrm>
            <a:off x="681319" y="187243"/>
            <a:ext cx="10934393" cy="5816950"/>
          </a:xfrm>
          <a:prstGeom prst="rect">
            <a:avLst/>
          </a:prstGeom>
        </p:spPr>
      </p:pic>
    </p:spTree>
    <p:extLst>
      <p:ext uri="{BB962C8B-B14F-4D97-AF65-F5344CB8AC3E}">
        <p14:creationId xmlns:p14="http://schemas.microsoft.com/office/powerpoint/2010/main" val="12847808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8" name="Picture 7">
            <a:extLst>
              <a:ext uri="{FF2B5EF4-FFF2-40B4-BE49-F238E27FC236}">
                <a16:creationId xmlns:a16="http://schemas.microsoft.com/office/drawing/2014/main" id="{8F84E07E-A4C6-ECD6-0664-27C3FDAE480D}"/>
              </a:ext>
            </a:extLst>
          </p:cNvPr>
          <p:cNvPicPr>
            <a:picLocks noChangeAspect="1"/>
          </p:cNvPicPr>
          <p:nvPr/>
        </p:nvPicPr>
        <p:blipFill>
          <a:blip r:embed="rId5"/>
          <a:stretch>
            <a:fillRect/>
          </a:stretch>
        </p:blipFill>
        <p:spPr>
          <a:xfrm>
            <a:off x="704619" y="278328"/>
            <a:ext cx="11039601" cy="5835749"/>
          </a:xfrm>
          <a:prstGeom prst="rect">
            <a:avLst/>
          </a:prstGeom>
        </p:spPr>
      </p:pic>
    </p:spTree>
    <p:extLst>
      <p:ext uri="{BB962C8B-B14F-4D97-AF65-F5344CB8AC3E}">
        <p14:creationId xmlns:p14="http://schemas.microsoft.com/office/powerpoint/2010/main" val="229396091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1973988"/>
            <a:ext cx="4597400" cy="1766873"/>
          </a:xfrm>
          <a:prstGeom prst="rect">
            <a:avLst/>
          </a:prstGeom>
        </p:spPr>
        <p:txBody>
          <a:bodyPr vert="horz" wrap="square" lIns="0" tIns="16933" rIns="0" bIns="0" rtlCol="0">
            <a:spAutoFit/>
          </a:bodyPr>
          <a:lstStyle/>
          <a:p>
            <a:pPr marL="16933" marR="6773">
              <a:lnSpc>
                <a:spcPct val="108200"/>
              </a:lnSpc>
              <a:spcBef>
                <a:spcPts val="133"/>
              </a:spcBef>
            </a:pPr>
            <a:r>
              <a:rPr sz="5467" b="1" spc="-93" dirty="0">
                <a:solidFill>
                  <a:srgbClr val="FFFFFF"/>
                </a:solidFill>
                <a:latin typeface="Arial"/>
                <a:cs typeface="Arial"/>
              </a:rPr>
              <a:t>OpenShift</a:t>
            </a:r>
            <a:r>
              <a:rPr sz="5467" b="1" spc="-247" dirty="0">
                <a:solidFill>
                  <a:srgbClr val="FFFFFF"/>
                </a:solidFill>
                <a:latin typeface="Arial"/>
                <a:cs typeface="Arial"/>
              </a:rPr>
              <a:t> </a:t>
            </a:r>
            <a:r>
              <a:rPr lang="es-ES" sz="5467" b="1" spc="-160" dirty="0">
                <a:solidFill>
                  <a:srgbClr val="FFFFFF"/>
                </a:solidFill>
                <a:latin typeface="Arial"/>
                <a:cs typeface="Arial"/>
              </a:rPr>
              <a:t>vs </a:t>
            </a:r>
            <a:r>
              <a:rPr lang="es-ES" sz="5467" b="1" spc="-160" dirty="0" err="1">
                <a:solidFill>
                  <a:srgbClr val="FFFFFF"/>
                </a:solidFill>
                <a:latin typeface="Arial"/>
                <a:cs typeface="Arial"/>
              </a:rPr>
              <a:t>Kubernetes</a:t>
            </a:r>
            <a:endParaRPr sz="5467" dirty="0">
              <a:latin typeface="Arial"/>
              <a:cs typeface="Arial"/>
            </a:endParaRPr>
          </a:p>
        </p:txBody>
      </p:sp>
    </p:spTree>
    <p:extLst>
      <p:ext uri="{BB962C8B-B14F-4D97-AF65-F5344CB8AC3E}">
        <p14:creationId xmlns:p14="http://schemas.microsoft.com/office/powerpoint/2010/main" val="205136568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49B9D518-8691-0E47-A65F-EA55DDAFC93A}"/>
              </a:ext>
            </a:extLst>
          </p:cNvPr>
          <p:cNvSpPr>
            <a:spLocks noGrp="1"/>
          </p:cNvSpPr>
          <p:nvPr>
            <p:ph type="title"/>
          </p:nvPr>
        </p:nvSpPr>
        <p:spPr>
          <a:xfrm>
            <a:off x="282147" y="68738"/>
            <a:ext cx="7910384" cy="561457"/>
          </a:xfrm>
        </p:spPr>
        <p:txBody>
          <a:bodyPr/>
          <a:lstStyle/>
          <a:p>
            <a:r>
              <a:rPr lang="en-US" dirty="0"/>
              <a:t>Understanding Kubernetes, OKD, OpenShift relationship</a:t>
            </a:r>
          </a:p>
        </p:txBody>
      </p:sp>
      <p:sp>
        <p:nvSpPr>
          <p:cNvPr id="4" name="TextBox 3">
            <a:extLst>
              <a:ext uri="{FF2B5EF4-FFF2-40B4-BE49-F238E27FC236}">
                <a16:creationId xmlns:a16="http://schemas.microsoft.com/office/drawing/2014/main" id="{485B862D-9895-BF45-B330-16CD49857DFD}"/>
              </a:ext>
            </a:extLst>
          </p:cNvPr>
          <p:cNvSpPr txBox="1"/>
          <p:nvPr/>
        </p:nvSpPr>
        <p:spPr>
          <a:xfrm>
            <a:off x="395417" y="885753"/>
            <a:ext cx="10996482" cy="5818068"/>
          </a:xfrm>
          <a:prstGeom prst="rect">
            <a:avLst/>
          </a:prstGeom>
          <a:noFill/>
        </p:spPr>
        <p:txBody>
          <a:bodyPr wrap="square" rtlCol="0">
            <a:spAutoFit/>
          </a:bodyPr>
          <a:lstStyle/>
          <a:p>
            <a:pPr marL="285739" indent="-285739">
              <a:spcAft>
                <a:spcPts val="167"/>
              </a:spcAft>
              <a:buFont typeface="Arial" panose="020B0604020202020204" pitchFamily="34" charset="0"/>
              <a:buChar char="•"/>
            </a:pPr>
            <a:r>
              <a:rPr lang="en-US" sz="1600" b="1" dirty="0">
                <a:latin typeface="IBM Plex Sans" panose="020B0503050203000203" pitchFamily="34" charset="0"/>
              </a:rPr>
              <a:t>Kubernetes is an </a:t>
            </a:r>
            <a:r>
              <a:rPr lang="en-US" sz="1600" b="1" u="sng" dirty="0">
                <a:latin typeface="IBM Plex Sans" panose="020B0503050203000203" pitchFamily="34" charset="0"/>
              </a:rPr>
              <a:t>open source project </a:t>
            </a:r>
            <a:r>
              <a:rPr lang="en-US" sz="1600" b="1" dirty="0">
                <a:latin typeface="IBM Plex Sans" panose="020B0503050203000203" pitchFamily="34" charset="0"/>
              </a:rPr>
              <a:t>which provides management of containerized workloads and services</a:t>
            </a:r>
            <a:r>
              <a:rPr lang="en-US" sz="1600" dirty="0">
                <a:latin typeface="IBM Plex Sans" panose="020B0503050203000203" pitchFamily="34" charset="0"/>
              </a:rPr>
              <a:t>. </a:t>
            </a:r>
            <a:endParaRPr lang="en-US" sz="1600" b="1" dirty="0">
              <a:latin typeface="IBM Plex Sans" panose="020B0503050203000203" pitchFamily="34" charset="0"/>
            </a:endParaRPr>
          </a:p>
          <a:p>
            <a:pPr marL="742950" lvl="1" indent="-285750">
              <a:spcAft>
                <a:spcPts val="167"/>
              </a:spcAft>
              <a:buFont typeface="Arial" panose="020B0604020202020204" pitchFamily="34" charset="0"/>
              <a:buChar char="•"/>
            </a:pPr>
            <a:r>
              <a:rPr lang="en-US" sz="1600" dirty="0">
                <a:latin typeface="IBM Plex Sans" panose="020B0503050203000203" pitchFamily="34" charset="0"/>
              </a:rPr>
              <a:t>Kubernetes is a key building block which is an integral part of building an enterprise Kubernetes Platform (there are over 90 CNCF Certified Kubernetes offerings) which can be combined with additional external systems / services to build a enterprise level PaaS system</a:t>
            </a:r>
          </a:p>
          <a:p>
            <a:pPr marL="742950" lvl="1" indent="-285750">
              <a:spcAft>
                <a:spcPts val="167"/>
              </a:spcAft>
              <a:buFont typeface="Arial" panose="020B0604020202020204" pitchFamily="34" charset="0"/>
              <a:buChar char="•"/>
            </a:pPr>
            <a:endParaRPr lang="en-US" sz="300" dirty="0">
              <a:latin typeface="IBM Plex Sans" panose="020B0503050203000203" pitchFamily="34" charset="0"/>
            </a:endParaRPr>
          </a:p>
          <a:p>
            <a:pPr marL="285739" indent="-285739">
              <a:spcAft>
                <a:spcPts val="167"/>
              </a:spcAft>
              <a:buFont typeface="Arial" panose="020B0604020202020204" pitchFamily="34" charset="0"/>
              <a:buChar char="•"/>
            </a:pPr>
            <a:r>
              <a:rPr lang="en-US" sz="1600" b="1" dirty="0">
                <a:latin typeface="IBM Plex Sans" panose="020B0503050203000203" pitchFamily="34" charset="0"/>
              </a:rPr>
              <a:t>OKD is the </a:t>
            </a:r>
            <a:r>
              <a:rPr lang="en-US" sz="1600" b="1" u="sng" dirty="0">
                <a:latin typeface="IBM Plex Sans" panose="020B0503050203000203" pitchFamily="34" charset="0"/>
              </a:rPr>
              <a:t>upstream open source Origin Community Distribution of Kubernetes </a:t>
            </a:r>
            <a:r>
              <a:rPr lang="en-US" sz="1600" b="1" dirty="0">
                <a:latin typeface="IBM Plex Sans" panose="020B0503050203000203" pitchFamily="34" charset="0"/>
              </a:rPr>
              <a:t>that powers Red Hat OpenShift</a:t>
            </a:r>
          </a:p>
          <a:p>
            <a:pPr marL="742939" lvl="1" indent="-285739">
              <a:spcAft>
                <a:spcPts val="167"/>
              </a:spcAft>
              <a:buFont typeface="Arial" panose="020B0604020202020204" pitchFamily="34" charset="0"/>
              <a:buChar char="•"/>
            </a:pPr>
            <a:r>
              <a:rPr lang="en-US" sz="1600" dirty="0">
                <a:latin typeface="IBM Plex Sans" panose="020B0503050203000203" pitchFamily="34" charset="0"/>
              </a:rPr>
              <a:t>OKD is a distribution of Kubernetes optimized for continuous application development and multi-tenant deployment. OKD adds developer and operations-centric tools on top of Kubernetes to enable rapid application development, easy deployment and scaling, and long-term lifecycle maintenance for small and large teams. OKD is the upstream Kubernetes distribution embedded in Red Hat OpenShift. </a:t>
            </a:r>
          </a:p>
          <a:p>
            <a:pPr marL="742950" lvl="1" indent="-285750">
              <a:spcAft>
                <a:spcPts val="167"/>
              </a:spcAft>
              <a:buFont typeface="Arial" panose="020B0604020202020204" pitchFamily="34" charset="0"/>
              <a:buChar char="•"/>
            </a:pPr>
            <a:r>
              <a:rPr lang="en-US" sz="1600" dirty="0">
                <a:latin typeface="IBM Plex Sans" panose="020B0503050203000203" pitchFamily="34" charset="0"/>
              </a:rPr>
              <a:t>OKD embeds Kubernetes and extends it with security and other integrated concepts. OKD is also referred to as Origin in GitHub and in the documentation.</a:t>
            </a:r>
          </a:p>
          <a:p>
            <a:pPr marL="742950" lvl="1" indent="-285750">
              <a:spcAft>
                <a:spcPts val="167"/>
              </a:spcAft>
              <a:buFont typeface="Arial" panose="020B0604020202020204" pitchFamily="34" charset="0"/>
              <a:buChar char="•"/>
            </a:pPr>
            <a:endParaRPr lang="en-US" sz="300" dirty="0">
              <a:latin typeface="IBM Plex Sans" panose="020B0503050203000203" pitchFamily="34" charset="0"/>
            </a:endParaRPr>
          </a:p>
          <a:p>
            <a:pPr marL="285750" indent="-285750">
              <a:spcAft>
                <a:spcPts val="167"/>
              </a:spcAft>
              <a:buFont typeface="Arial" panose="020B0604020202020204" pitchFamily="34" charset="0"/>
              <a:buChar char="•"/>
            </a:pPr>
            <a:r>
              <a:rPr lang="en-US" sz="1600" b="1" dirty="0">
                <a:latin typeface="IBM Plex Sans" panose="020B0503050203000203" pitchFamily="34" charset="0"/>
              </a:rPr>
              <a:t>Red Hat OpenShift is </a:t>
            </a:r>
            <a:r>
              <a:rPr lang="en-US" sz="1600" b="1" u="sng" dirty="0">
                <a:latin typeface="IBM Plex Sans" panose="020B0503050203000203" pitchFamily="34" charset="0"/>
              </a:rPr>
              <a:t>a downstream enterprise level production product </a:t>
            </a:r>
            <a:r>
              <a:rPr lang="en-US" sz="1600" b="1" dirty="0">
                <a:latin typeface="IBM Plex Sans" panose="020B0503050203000203" pitchFamily="34" charset="0"/>
              </a:rPr>
              <a:t>with a paid subscription that entitles enterprise level support based on the OKD open source product.</a:t>
            </a:r>
            <a:endParaRPr lang="en-US" sz="1600" dirty="0">
              <a:latin typeface="IBM Plex Sans" panose="020B0503050203000203" pitchFamily="34" charset="0"/>
            </a:endParaRPr>
          </a:p>
          <a:p>
            <a:pPr marL="742950" lvl="1" indent="-285750">
              <a:spcAft>
                <a:spcPts val="167"/>
              </a:spcAft>
              <a:buFont typeface="Arial" panose="020B0604020202020204" pitchFamily="34" charset="0"/>
              <a:buChar char="•"/>
            </a:pPr>
            <a:r>
              <a:rPr lang="en-US" sz="1600" dirty="0">
                <a:latin typeface="IBM Plex Sans" panose="020B0503050203000203" pitchFamily="34" charset="0"/>
              </a:rPr>
              <a:t>Red Hat OpenShift offers automated installation, upgrades, and lifecycle management throughout the container stack—the operating system, Kubernetes and cluster services, and applications—on any cloud.</a:t>
            </a:r>
          </a:p>
          <a:p>
            <a:pPr marL="742950" lvl="1" indent="-285750">
              <a:spcAft>
                <a:spcPts val="167"/>
              </a:spcAft>
              <a:buFont typeface="Arial" panose="020B0604020202020204" pitchFamily="34" charset="0"/>
              <a:buChar char="•"/>
            </a:pPr>
            <a:r>
              <a:rPr lang="en-US" sz="1600" dirty="0">
                <a:latin typeface="IBM Plex Sans" panose="020B0503050203000203" pitchFamily="34" charset="0"/>
              </a:rPr>
              <a:t>Red Hat OpenShift helps teams build with speed, agility, confidence, and choice. Code in production mode anywhere you choose to build. Get back to doing work that matters.</a:t>
            </a:r>
          </a:p>
          <a:p>
            <a:pPr marL="742950" lvl="1" indent="-285750">
              <a:spcAft>
                <a:spcPts val="167"/>
              </a:spcAft>
              <a:buFont typeface="Arial" panose="020B0604020202020204" pitchFamily="34" charset="0"/>
              <a:buChar char="•"/>
            </a:pPr>
            <a:r>
              <a:rPr lang="en-US" sz="1600" dirty="0">
                <a:latin typeface="IBM Plex Sans" panose="020B0503050203000203" pitchFamily="34" charset="0"/>
              </a:rPr>
              <a:t>Red Hat OpenShift is focused on security at every level of the container stack and throughout the application lifecycle. It includes long-term, enterprise support from one of the leading Kubernetes contributors and open source software companies.</a:t>
            </a:r>
          </a:p>
        </p:txBody>
      </p:sp>
    </p:spTree>
    <p:extLst>
      <p:ext uri="{BB962C8B-B14F-4D97-AF65-F5344CB8AC3E}">
        <p14:creationId xmlns:p14="http://schemas.microsoft.com/office/powerpoint/2010/main" val="30269418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534"/>
        <p:cNvGrpSpPr/>
        <p:nvPr/>
      </p:nvGrpSpPr>
      <p:grpSpPr>
        <a:xfrm>
          <a:off x="0" y="0"/>
          <a:ext cx="0" cy="0"/>
          <a:chOff x="0" y="0"/>
          <a:chExt cx="0" cy="0"/>
        </a:xfrm>
      </p:grpSpPr>
      <p:graphicFrame>
        <p:nvGraphicFramePr>
          <p:cNvPr id="6535" name="Google Shape;6535;ga8048893a6_4_15"/>
          <p:cNvGraphicFramePr/>
          <p:nvPr/>
        </p:nvGraphicFramePr>
        <p:xfrm>
          <a:off x="662568" y="1753081"/>
          <a:ext cx="10861725" cy="4327950"/>
        </p:xfrm>
        <a:graphic>
          <a:graphicData uri="http://schemas.openxmlformats.org/drawingml/2006/table">
            <a:tbl>
              <a:tblPr>
                <a:noFill/>
              </a:tblPr>
              <a:tblGrid>
                <a:gridCol w="2345325">
                  <a:extLst>
                    <a:ext uri="{9D8B030D-6E8A-4147-A177-3AD203B41FA5}">
                      <a16:colId xmlns:a16="http://schemas.microsoft.com/office/drawing/2014/main" val="20000"/>
                    </a:ext>
                  </a:extLst>
                </a:gridCol>
                <a:gridCol w="4688400">
                  <a:extLst>
                    <a:ext uri="{9D8B030D-6E8A-4147-A177-3AD203B41FA5}">
                      <a16:colId xmlns:a16="http://schemas.microsoft.com/office/drawing/2014/main" val="20001"/>
                    </a:ext>
                  </a:extLst>
                </a:gridCol>
                <a:gridCol w="266575">
                  <a:extLst>
                    <a:ext uri="{9D8B030D-6E8A-4147-A177-3AD203B41FA5}">
                      <a16:colId xmlns:a16="http://schemas.microsoft.com/office/drawing/2014/main" val="20002"/>
                    </a:ext>
                  </a:extLst>
                </a:gridCol>
                <a:gridCol w="3561425">
                  <a:extLst>
                    <a:ext uri="{9D8B030D-6E8A-4147-A177-3AD203B41FA5}">
                      <a16:colId xmlns:a16="http://schemas.microsoft.com/office/drawing/2014/main" val="20003"/>
                    </a:ext>
                  </a:extLst>
                </a:gridCol>
              </a:tblGrid>
              <a:tr h="545925">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195075"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E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195075"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19050" cap="flat" cmpd="sng">
                      <a:solidFill>
                        <a:srgbClr val="2A55F4"/>
                      </a:solidFill>
                      <a:prstDash val="solid"/>
                      <a:round/>
                      <a:headEnd type="none" w="sm" len="sm"/>
                      <a:tailEnd type="none" w="sm" len="sm"/>
                    </a:lnT>
                    <a:lnB w="9525" cap="flat" cmpd="sng">
                      <a:solidFill>
                        <a:srgbClr val="000000">
                          <a:alpha val="0"/>
                        </a:srgbClr>
                      </a:solidFill>
                      <a:prstDash val="solid"/>
                      <a:round/>
                      <a:headEnd type="none" w="sm" len="sm"/>
                      <a:tailEnd type="none" w="sm" len="sm"/>
                    </a:lnB>
                  </a:tcPr>
                </a:tc>
                <a:extLst>
                  <a:ext uri="{0D108BD9-81ED-4DB2-BD59-A6C34878D82A}">
                    <a16:rowId xmlns:a16="http://schemas.microsoft.com/office/drawing/2014/main" val="10000"/>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orchestration</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image</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OCI-compliant/docker</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BYO OCI-compliant</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runtime</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dirty="0">
                          <a:latin typeface="Overpass Light"/>
                          <a:ea typeface="Overpass Light"/>
                          <a:cs typeface="Overpass Light"/>
                          <a:sym typeface="Overpass Light"/>
                        </a:rPr>
                        <a:t>CRIO/docker</a:t>
                      </a:r>
                      <a:endParaRPr sz="1300" u="none" strike="noStrike" cap="none" dirty="0">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BYO OCI-compliant engine</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build</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RHCC/S2I/dockerfile</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registry</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dirty="0">
                          <a:latin typeface="Overpass Light"/>
                          <a:ea typeface="Overpass Light"/>
                          <a:cs typeface="Overpass Light"/>
                          <a:sym typeface="Overpass Light"/>
                        </a:rPr>
                        <a:t>Quay/OSS docker registry</a:t>
                      </a:r>
                      <a:endParaRPr sz="1300" u="none" strike="noStrike" cap="none" dirty="0">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Container scanner</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5"/>
                            </a:ext>
                          </a:extLst>
                        </a:rPr>
                        <a:t>Clair</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CI/CD automation</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OCP Pipelines/Tekton</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IDE</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6"/>
                            </a:ext>
                          </a:extLst>
                        </a:rPr>
                        <a:t>Che</a:t>
                      </a:r>
                      <a:r>
                        <a:rPr lang="en-US" sz="1300" u="none" strike="noStrike" cap="none">
                          <a:latin typeface="Overpass Light"/>
                          <a:ea typeface="Overpass Light"/>
                          <a:cs typeface="Overpass Light"/>
                          <a:sym typeface="Overpass Light"/>
                        </a:rPr>
                        <a:t>/Code Ready workspaces</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Web UX</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7"/>
                            </a:ext>
                          </a:extLst>
                        </a:rPr>
                        <a:t>Web console</a:t>
                      </a:r>
                      <a:r>
                        <a:rPr lang="en-US" sz="1300" u="none" strike="noStrike" cap="none">
                          <a:latin typeface="Overpass Light"/>
                          <a:ea typeface="Overpass Light"/>
                          <a:cs typeface="Overpass Light"/>
                          <a:sym typeface="Overpass Light"/>
                        </a:rPr>
                        <a:t> (admin and developer perspectives)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W</a:t>
                      </a: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8"/>
                            </a:ext>
                          </a:extLst>
                        </a:rPr>
                        <a:t>eb console</a:t>
                      </a: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9"/>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CLI UX</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oc/odo/kubectl</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kubectl</a:t>
                      </a: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Service catalog</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Operators</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11"/>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Secrets management</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Secrets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Secrets</a:t>
                      </a:r>
                      <a:endParaRPr sz="1300" u="none" strike="noStrike" cap="none">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9092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Supported/preferred runtime</a:t>
                      </a:r>
                      <a:endParaRPr sz="1300" u="none" strike="noStrike" cap="none">
                        <a:latin typeface="Overpass Light"/>
                        <a:ea typeface="Overpass Light"/>
                        <a:cs typeface="Overpass Light"/>
                        <a:sym typeface="Overpass Light"/>
                      </a:endParaRPr>
                    </a:p>
                  </a:txBody>
                  <a:tcPr marL="60925" marR="0" marT="0" marB="0" anchor="ctr">
                    <a:lnL w="19050" cap="flat" cmpd="sng">
                      <a:solidFill>
                        <a:srgbClr val="EFEFEF">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FEFEF">
                          <a:alpha val="0"/>
                        </a:srgbClr>
                      </a:solidFill>
                      <a:prstDash val="solid"/>
                      <a:round/>
                      <a:headEnd type="none" w="sm" len="sm"/>
                      <a:tailEnd type="none" w="sm" len="sm"/>
                    </a:lnT>
                    <a:lnB w="19050" cap="flat" cmpd="sng">
                      <a:solidFill>
                        <a:srgbClr val="EFEFEF">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RHOAR (EAP, Spring, vert.x, node.js)</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EE0000"/>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dirty="0">
                        <a:solidFill>
                          <a:srgbClr val="CC0000"/>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2A55F4"/>
                      </a:solidFill>
                      <a:prstDash val="solid"/>
                      <a:round/>
                      <a:headEnd type="none" w="sm" len="sm"/>
                      <a:tailEnd type="none" w="sm" len="sm"/>
                    </a:lnB>
                    <a:solidFill>
                      <a:srgbClr val="EFEFEF"/>
                    </a:solidFill>
                  </a:tcPr>
                </a:tc>
                <a:extLst>
                  <a:ext uri="{0D108BD9-81ED-4DB2-BD59-A6C34878D82A}">
                    <a16:rowId xmlns:a16="http://schemas.microsoft.com/office/drawing/2014/main" val="10013"/>
                  </a:ext>
                </a:extLst>
              </a:tr>
            </a:tbl>
          </a:graphicData>
        </a:graphic>
      </p:graphicFrame>
      <p:sp>
        <p:nvSpPr>
          <p:cNvPr id="6536" name="Google Shape;6536;ga8048893a6_4_15"/>
          <p:cNvSpPr/>
          <p:nvPr/>
        </p:nvSpPr>
        <p:spPr>
          <a:xfrm>
            <a:off x="8036664" y="3228007"/>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37" name="Google Shape;6537;ga8048893a6_4_15"/>
          <p:cNvSpPr/>
          <p:nvPr/>
        </p:nvSpPr>
        <p:spPr>
          <a:xfrm>
            <a:off x="8036664" y="3519084"/>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38" name="Google Shape;6538;ga8048893a6_4_15"/>
          <p:cNvSpPr/>
          <p:nvPr/>
        </p:nvSpPr>
        <p:spPr>
          <a:xfrm>
            <a:off x="8036664" y="3810161"/>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39" name="Google Shape;6539;ga8048893a6_4_15"/>
          <p:cNvSpPr/>
          <p:nvPr/>
        </p:nvSpPr>
        <p:spPr>
          <a:xfrm>
            <a:off x="8036533" y="2936563"/>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0" name="Google Shape;6540;ga8048893a6_4_15"/>
          <p:cNvSpPr/>
          <p:nvPr/>
        </p:nvSpPr>
        <p:spPr>
          <a:xfrm>
            <a:off x="8036533" y="2645117"/>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1" name="Google Shape;6541;ga8048893a6_4_15"/>
          <p:cNvSpPr/>
          <p:nvPr/>
        </p:nvSpPr>
        <p:spPr>
          <a:xfrm>
            <a:off x="8036533" y="235367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2" name="Google Shape;6542;ga8048893a6_4_15"/>
          <p:cNvSpPr/>
          <p:nvPr/>
        </p:nvSpPr>
        <p:spPr>
          <a:xfrm>
            <a:off x="3079434" y="380983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3" name="Google Shape;6543;ga8048893a6_4_15"/>
          <p:cNvSpPr/>
          <p:nvPr/>
        </p:nvSpPr>
        <p:spPr>
          <a:xfrm>
            <a:off x="3079434" y="351861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4" name="Google Shape;6544;ga8048893a6_4_15"/>
          <p:cNvSpPr/>
          <p:nvPr/>
        </p:nvSpPr>
        <p:spPr>
          <a:xfrm>
            <a:off x="3079434" y="322739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5" name="Google Shape;6545;ga8048893a6_4_15"/>
          <p:cNvSpPr/>
          <p:nvPr/>
        </p:nvSpPr>
        <p:spPr>
          <a:xfrm>
            <a:off x="3079434" y="293617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6" name="Google Shape;6546;ga8048893a6_4_15"/>
          <p:cNvSpPr/>
          <p:nvPr/>
        </p:nvSpPr>
        <p:spPr>
          <a:xfrm>
            <a:off x="3079434" y="2644958"/>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7" name="Google Shape;6547;ga8048893a6_4_15"/>
          <p:cNvSpPr/>
          <p:nvPr/>
        </p:nvSpPr>
        <p:spPr>
          <a:xfrm>
            <a:off x="3079434" y="2353738"/>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8" name="Google Shape;6548;ga8048893a6_4_15"/>
          <p:cNvSpPr/>
          <p:nvPr/>
        </p:nvSpPr>
        <p:spPr>
          <a:xfrm>
            <a:off x="8036664" y="4101238"/>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49" name="Google Shape;6549;ga8048893a6_4_15"/>
          <p:cNvSpPr/>
          <p:nvPr/>
        </p:nvSpPr>
        <p:spPr>
          <a:xfrm>
            <a:off x="8036664" y="4392315"/>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0" name="Google Shape;6550;ga8048893a6_4_15"/>
          <p:cNvSpPr/>
          <p:nvPr/>
        </p:nvSpPr>
        <p:spPr>
          <a:xfrm>
            <a:off x="8036664" y="5266284"/>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1" name="Google Shape;6551;ga8048893a6_4_15"/>
          <p:cNvSpPr/>
          <p:nvPr/>
        </p:nvSpPr>
        <p:spPr>
          <a:xfrm>
            <a:off x="8036664" y="5848807"/>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2" name="Google Shape;6552;ga8048893a6_4_15"/>
          <p:cNvSpPr/>
          <p:nvPr/>
        </p:nvSpPr>
        <p:spPr>
          <a:xfrm>
            <a:off x="8036533" y="5557362"/>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3" name="Google Shape;6553;ga8048893a6_4_15"/>
          <p:cNvSpPr/>
          <p:nvPr/>
        </p:nvSpPr>
        <p:spPr>
          <a:xfrm>
            <a:off x="8036533" y="497483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4" name="Google Shape;6554;ga8048893a6_4_15"/>
          <p:cNvSpPr/>
          <p:nvPr/>
        </p:nvSpPr>
        <p:spPr>
          <a:xfrm>
            <a:off x="8036533" y="4683393"/>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5" name="Google Shape;6555;ga8048893a6_4_15"/>
          <p:cNvSpPr/>
          <p:nvPr/>
        </p:nvSpPr>
        <p:spPr>
          <a:xfrm>
            <a:off x="3079434" y="584838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6" name="Google Shape;6556;ga8048893a6_4_15"/>
          <p:cNvSpPr/>
          <p:nvPr/>
        </p:nvSpPr>
        <p:spPr>
          <a:xfrm>
            <a:off x="3079434" y="555716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7" name="Google Shape;6557;ga8048893a6_4_15"/>
          <p:cNvSpPr/>
          <p:nvPr/>
        </p:nvSpPr>
        <p:spPr>
          <a:xfrm>
            <a:off x="3079434" y="526594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8" name="Google Shape;6558;ga8048893a6_4_15"/>
          <p:cNvSpPr/>
          <p:nvPr/>
        </p:nvSpPr>
        <p:spPr>
          <a:xfrm>
            <a:off x="3079434" y="4974720"/>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59" name="Google Shape;6559;ga8048893a6_4_15"/>
          <p:cNvSpPr/>
          <p:nvPr/>
        </p:nvSpPr>
        <p:spPr>
          <a:xfrm>
            <a:off x="3079434" y="4683500"/>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0" name="Google Shape;6560;ga8048893a6_4_15"/>
          <p:cNvSpPr/>
          <p:nvPr/>
        </p:nvSpPr>
        <p:spPr>
          <a:xfrm>
            <a:off x="3079434" y="4392280"/>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1" name="Google Shape;6561;ga8048893a6_4_15"/>
          <p:cNvSpPr/>
          <p:nvPr/>
        </p:nvSpPr>
        <p:spPr>
          <a:xfrm>
            <a:off x="3079434" y="4101060"/>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nvGrpSpPr>
          <p:cNvPr id="6562" name="Google Shape;6562;ga8048893a6_4_15"/>
          <p:cNvGrpSpPr/>
          <p:nvPr/>
        </p:nvGrpSpPr>
        <p:grpSpPr>
          <a:xfrm>
            <a:off x="4781434" y="1860128"/>
            <a:ext cx="1175147" cy="369817"/>
            <a:chOff x="238125" y="1733425"/>
            <a:chExt cx="7143750" cy="2248125"/>
          </a:xfrm>
        </p:grpSpPr>
        <p:sp>
          <p:nvSpPr>
            <p:cNvPr id="6563" name="Google Shape;6563;ga8048893a6_4_15"/>
            <p:cNvSpPr/>
            <p:nvPr/>
          </p:nvSpPr>
          <p:spPr>
            <a:xfrm>
              <a:off x="2075400" y="3099825"/>
              <a:ext cx="701700" cy="694775"/>
            </a:xfrm>
            <a:custGeom>
              <a:avLst/>
              <a:gdLst/>
              <a:ahLst/>
              <a:cxnLst/>
              <a:rect l="l" t="t" r="r" b="b"/>
              <a:pathLst>
                <a:path w="28068" h="27791" extrusionOk="0">
                  <a:moveTo>
                    <a:pt x="15050" y="3786"/>
                  </a:moveTo>
                  <a:lnTo>
                    <a:pt x="16066" y="3971"/>
                  </a:lnTo>
                  <a:lnTo>
                    <a:pt x="16989" y="4248"/>
                  </a:lnTo>
                  <a:lnTo>
                    <a:pt x="17912" y="4525"/>
                  </a:lnTo>
                  <a:lnTo>
                    <a:pt x="18835" y="4986"/>
                  </a:lnTo>
                  <a:lnTo>
                    <a:pt x="19574" y="5448"/>
                  </a:lnTo>
                  <a:lnTo>
                    <a:pt x="20405" y="6002"/>
                  </a:lnTo>
                  <a:lnTo>
                    <a:pt x="21051" y="6648"/>
                  </a:lnTo>
                  <a:lnTo>
                    <a:pt x="21697" y="7387"/>
                  </a:lnTo>
                  <a:lnTo>
                    <a:pt x="22251" y="8125"/>
                  </a:lnTo>
                  <a:lnTo>
                    <a:pt x="22713" y="8956"/>
                  </a:lnTo>
                  <a:lnTo>
                    <a:pt x="23175" y="9880"/>
                  </a:lnTo>
                  <a:lnTo>
                    <a:pt x="23452" y="10803"/>
                  </a:lnTo>
                  <a:lnTo>
                    <a:pt x="23729" y="11818"/>
                  </a:lnTo>
                  <a:lnTo>
                    <a:pt x="23913" y="12834"/>
                  </a:lnTo>
                  <a:lnTo>
                    <a:pt x="23913" y="13942"/>
                  </a:lnTo>
                  <a:lnTo>
                    <a:pt x="23913" y="14957"/>
                  </a:lnTo>
                  <a:lnTo>
                    <a:pt x="23729" y="15973"/>
                  </a:lnTo>
                  <a:lnTo>
                    <a:pt x="23452" y="16989"/>
                  </a:lnTo>
                  <a:lnTo>
                    <a:pt x="23175" y="17912"/>
                  </a:lnTo>
                  <a:lnTo>
                    <a:pt x="22713" y="18743"/>
                  </a:lnTo>
                  <a:lnTo>
                    <a:pt x="22251" y="19666"/>
                  </a:lnTo>
                  <a:lnTo>
                    <a:pt x="21697" y="20405"/>
                  </a:lnTo>
                  <a:lnTo>
                    <a:pt x="21051" y="21143"/>
                  </a:lnTo>
                  <a:lnTo>
                    <a:pt x="20405" y="21789"/>
                  </a:lnTo>
                  <a:lnTo>
                    <a:pt x="19574" y="22343"/>
                  </a:lnTo>
                  <a:lnTo>
                    <a:pt x="18835" y="22805"/>
                  </a:lnTo>
                  <a:lnTo>
                    <a:pt x="17912" y="23267"/>
                  </a:lnTo>
                  <a:lnTo>
                    <a:pt x="16989" y="23636"/>
                  </a:lnTo>
                  <a:lnTo>
                    <a:pt x="16066" y="23821"/>
                  </a:lnTo>
                  <a:lnTo>
                    <a:pt x="15050" y="24005"/>
                  </a:lnTo>
                  <a:lnTo>
                    <a:pt x="13019" y="24005"/>
                  </a:lnTo>
                  <a:lnTo>
                    <a:pt x="12003" y="23821"/>
                  </a:lnTo>
                  <a:lnTo>
                    <a:pt x="11080" y="23636"/>
                  </a:lnTo>
                  <a:lnTo>
                    <a:pt x="10157" y="23267"/>
                  </a:lnTo>
                  <a:lnTo>
                    <a:pt x="9233" y="22805"/>
                  </a:lnTo>
                  <a:lnTo>
                    <a:pt x="8402" y="22343"/>
                  </a:lnTo>
                  <a:lnTo>
                    <a:pt x="7664" y="21789"/>
                  </a:lnTo>
                  <a:lnTo>
                    <a:pt x="7018" y="21143"/>
                  </a:lnTo>
                  <a:lnTo>
                    <a:pt x="6371" y="20405"/>
                  </a:lnTo>
                  <a:lnTo>
                    <a:pt x="5817" y="19666"/>
                  </a:lnTo>
                  <a:lnTo>
                    <a:pt x="5356" y="18743"/>
                  </a:lnTo>
                  <a:lnTo>
                    <a:pt x="4894" y="17912"/>
                  </a:lnTo>
                  <a:lnTo>
                    <a:pt x="4617" y="16989"/>
                  </a:lnTo>
                  <a:lnTo>
                    <a:pt x="4340" y="15973"/>
                  </a:lnTo>
                  <a:lnTo>
                    <a:pt x="4155" y="14957"/>
                  </a:lnTo>
                  <a:lnTo>
                    <a:pt x="4155" y="13942"/>
                  </a:lnTo>
                  <a:lnTo>
                    <a:pt x="4155" y="12834"/>
                  </a:lnTo>
                  <a:lnTo>
                    <a:pt x="4340" y="11818"/>
                  </a:lnTo>
                  <a:lnTo>
                    <a:pt x="4617" y="10803"/>
                  </a:lnTo>
                  <a:lnTo>
                    <a:pt x="4894" y="9880"/>
                  </a:lnTo>
                  <a:lnTo>
                    <a:pt x="5356" y="8956"/>
                  </a:lnTo>
                  <a:lnTo>
                    <a:pt x="5817" y="8125"/>
                  </a:lnTo>
                  <a:lnTo>
                    <a:pt x="6371" y="7387"/>
                  </a:lnTo>
                  <a:lnTo>
                    <a:pt x="7018" y="6648"/>
                  </a:lnTo>
                  <a:lnTo>
                    <a:pt x="7664" y="6002"/>
                  </a:lnTo>
                  <a:lnTo>
                    <a:pt x="8402" y="5448"/>
                  </a:lnTo>
                  <a:lnTo>
                    <a:pt x="9233" y="4986"/>
                  </a:lnTo>
                  <a:lnTo>
                    <a:pt x="10157" y="4525"/>
                  </a:lnTo>
                  <a:lnTo>
                    <a:pt x="11080" y="4248"/>
                  </a:lnTo>
                  <a:lnTo>
                    <a:pt x="12003" y="3971"/>
                  </a:lnTo>
                  <a:lnTo>
                    <a:pt x="13019" y="3786"/>
                  </a:lnTo>
                  <a:close/>
                  <a:moveTo>
                    <a:pt x="14034" y="1"/>
                  </a:moveTo>
                  <a:lnTo>
                    <a:pt x="12557" y="93"/>
                  </a:lnTo>
                  <a:lnTo>
                    <a:pt x="11172" y="278"/>
                  </a:lnTo>
                  <a:lnTo>
                    <a:pt x="9787" y="647"/>
                  </a:lnTo>
                  <a:lnTo>
                    <a:pt x="8495" y="1109"/>
                  </a:lnTo>
                  <a:lnTo>
                    <a:pt x="7295" y="1663"/>
                  </a:lnTo>
                  <a:lnTo>
                    <a:pt x="6187" y="2401"/>
                  </a:lnTo>
                  <a:lnTo>
                    <a:pt x="5079" y="3140"/>
                  </a:lnTo>
                  <a:lnTo>
                    <a:pt x="4063" y="4063"/>
                  </a:lnTo>
                  <a:lnTo>
                    <a:pt x="3232" y="5079"/>
                  </a:lnTo>
                  <a:lnTo>
                    <a:pt x="2401" y="6094"/>
                  </a:lnTo>
                  <a:lnTo>
                    <a:pt x="1663" y="7202"/>
                  </a:lnTo>
                  <a:lnTo>
                    <a:pt x="1109" y="8495"/>
                  </a:lnTo>
                  <a:lnTo>
                    <a:pt x="647" y="9695"/>
                  </a:lnTo>
                  <a:lnTo>
                    <a:pt x="278" y="11080"/>
                  </a:lnTo>
                  <a:lnTo>
                    <a:pt x="93" y="12465"/>
                  </a:lnTo>
                  <a:lnTo>
                    <a:pt x="1" y="13942"/>
                  </a:lnTo>
                  <a:lnTo>
                    <a:pt x="93" y="15327"/>
                  </a:lnTo>
                  <a:lnTo>
                    <a:pt x="278" y="16712"/>
                  </a:lnTo>
                  <a:lnTo>
                    <a:pt x="647" y="18096"/>
                  </a:lnTo>
                  <a:lnTo>
                    <a:pt x="1109" y="19297"/>
                  </a:lnTo>
                  <a:lnTo>
                    <a:pt x="1663" y="20589"/>
                  </a:lnTo>
                  <a:lnTo>
                    <a:pt x="2401" y="21697"/>
                  </a:lnTo>
                  <a:lnTo>
                    <a:pt x="3232" y="22805"/>
                  </a:lnTo>
                  <a:lnTo>
                    <a:pt x="4063" y="23728"/>
                  </a:lnTo>
                  <a:lnTo>
                    <a:pt x="5079" y="24652"/>
                  </a:lnTo>
                  <a:lnTo>
                    <a:pt x="6187" y="25390"/>
                  </a:lnTo>
                  <a:lnTo>
                    <a:pt x="7295" y="26129"/>
                  </a:lnTo>
                  <a:lnTo>
                    <a:pt x="8495" y="26683"/>
                  </a:lnTo>
                  <a:lnTo>
                    <a:pt x="9787" y="27144"/>
                  </a:lnTo>
                  <a:lnTo>
                    <a:pt x="11172" y="27514"/>
                  </a:lnTo>
                  <a:lnTo>
                    <a:pt x="12557" y="27698"/>
                  </a:lnTo>
                  <a:lnTo>
                    <a:pt x="14034" y="27791"/>
                  </a:lnTo>
                  <a:lnTo>
                    <a:pt x="15419" y="27698"/>
                  </a:lnTo>
                  <a:lnTo>
                    <a:pt x="16896" y="27514"/>
                  </a:lnTo>
                  <a:lnTo>
                    <a:pt x="18189" y="27144"/>
                  </a:lnTo>
                  <a:lnTo>
                    <a:pt x="19482" y="26683"/>
                  </a:lnTo>
                  <a:lnTo>
                    <a:pt x="20774" y="26129"/>
                  </a:lnTo>
                  <a:lnTo>
                    <a:pt x="21882" y="25390"/>
                  </a:lnTo>
                  <a:lnTo>
                    <a:pt x="22990" y="24652"/>
                  </a:lnTo>
                  <a:lnTo>
                    <a:pt x="24006" y="23728"/>
                  </a:lnTo>
                  <a:lnTo>
                    <a:pt x="24837" y="22805"/>
                  </a:lnTo>
                  <a:lnTo>
                    <a:pt x="25667" y="21697"/>
                  </a:lnTo>
                  <a:lnTo>
                    <a:pt x="26406" y="20589"/>
                  </a:lnTo>
                  <a:lnTo>
                    <a:pt x="26960" y="19297"/>
                  </a:lnTo>
                  <a:lnTo>
                    <a:pt x="27422" y="18096"/>
                  </a:lnTo>
                  <a:lnTo>
                    <a:pt x="27791" y="16712"/>
                  </a:lnTo>
                  <a:lnTo>
                    <a:pt x="27976" y="15327"/>
                  </a:lnTo>
                  <a:lnTo>
                    <a:pt x="28068" y="13942"/>
                  </a:lnTo>
                  <a:lnTo>
                    <a:pt x="27976" y="12465"/>
                  </a:lnTo>
                  <a:lnTo>
                    <a:pt x="27791" y="11080"/>
                  </a:lnTo>
                  <a:lnTo>
                    <a:pt x="27422" y="9695"/>
                  </a:lnTo>
                  <a:lnTo>
                    <a:pt x="26960" y="8495"/>
                  </a:lnTo>
                  <a:lnTo>
                    <a:pt x="26406" y="7202"/>
                  </a:lnTo>
                  <a:lnTo>
                    <a:pt x="25667" y="6094"/>
                  </a:lnTo>
                  <a:lnTo>
                    <a:pt x="24837" y="5079"/>
                  </a:lnTo>
                  <a:lnTo>
                    <a:pt x="24006" y="4063"/>
                  </a:lnTo>
                  <a:lnTo>
                    <a:pt x="22990" y="3140"/>
                  </a:lnTo>
                  <a:lnTo>
                    <a:pt x="21882" y="2401"/>
                  </a:lnTo>
                  <a:lnTo>
                    <a:pt x="20774" y="1663"/>
                  </a:lnTo>
                  <a:lnTo>
                    <a:pt x="19482" y="1109"/>
                  </a:lnTo>
                  <a:lnTo>
                    <a:pt x="18189" y="647"/>
                  </a:lnTo>
                  <a:lnTo>
                    <a:pt x="16896" y="278"/>
                  </a:lnTo>
                  <a:lnTo>
                    <a:pt x="15419" y="93"/>
                  </a:lnTo>
                  <a:lnTo>
                    <a:pt x="14034" y="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4" name="Google Shape;6564;ga8048893a6_4_15"/>
            <p:cNvSpPr/>
            <p:nvPr/>
          </p:nvSpPr>
          <p:spPr>
            <a:xfrm>
              <a:off x="2871725" y="3286800"/>
              <a:ext cx="491650" cy="694750"/>
            </a:xfrm>
            <a:custGeom>
              <a:avLst/>
              <a:gdLst/>
              <a:ahLst/>
              <a:cxnLst/>
              <a:rect l="l" t="t" r="r" b="b"/>
              <a:pathLst>
                <a:path w="19666" h="27790" extrusionOk="0">
                  <a:moveTo>
                    <a:pt x="9233" y="3324"/>
                  </a:moveTo>
                  <a:lnTo>
                    <a:pt x="9972" y="3416"/>
                  </a:lnTo>
                  <a:lnTo>
                    <a:pt x="10618" y="3508"/>
                  </a:lnTo>
                  <a:lnTo>
                    <a:pt x="11264" y="3601"/>
                  </a:lnTo>
                  <a:lnTo>
                    <a:pt x="11818" y="3878"/>
                  </a:lnTo>
                  <a:lnTo>
                    <a:pt x="12464" y="4155"/>
                  </a:lnTo>
                  <a:lnTo>
                    <a:pt x="13018" y="4432"/>
                  </a:lnTo>
                  <a:lnTo>
                    <a:pt x="13480" y="4801"/>
                  </a:lnTo>
                  <a:lnTo>
                    <a:pt x="13942" y="5263"/>
                  </a:lnTo>
                  <a:lnTo>
                    <a:pt x="14403" y="5724"/>
                  </a:lnTo>
                  <a:lnTo>
                    <a:pt x="14773" y="6278"/>
                  </a:lnTo>
                  <a:lnTo>
                    <a:pt x="15050" y="6832"/>
                  </a:lnTo>
                  <a:lnTo>
                    <a:pt x="15327" y="7386"/>
                  </a:lnTo>
                  <a:lnTo>
                    <a:pt x="15603" y="8032"/>
                  </a:lnTo>
                  <a:lnTo>
                    <a:pt x="15788" y="8679"/>
                  </a:lnTo>
                  <a:lnTo>
                    <a:pt x="15880" y="9417"/>
                  </a:lnTo>
                  <a:lnTo>
                    <a:pt x="15880" y="10064"/>
                  </a:lnTo>
                  <a:lnTo>
                    <a:pt x="15880" y="10802"/>
                  </a:lnTo>
                  <a:lnTo>
                    <a:pt x="15788" y="11448"/>
                  </a:lnTo>
                  <a:lnTo>
                    <a:pt x="15603" y="12095"/>
                  </a:lnTo>
                  <a:lnTo>
                    <a:pt x="15419" y="12741"/>
                  </a:lnTo>
                  <a:lnTo>
                    <a:pt x="15142" y="13387"/>
                  </a:lnTo>
                  <a:lnTo>
                    <a:pt x="14773" y="13941"/>
                  </a:lnTo>
                  <a:lnTo>
                    <a:pt x="14403" y="14403"/>
                  </a:lnTo>
                  <a:lnTo>
                    <a:pt x="13942" y="14864"/>
                  </a:lnTo>
                  <a:lnTo>
                    <a:pt x="13480" y="15326"/>
                  </a:lnTo>
                  <a:lnTo>
                    <a:pt x="13018" y="15695"/>
                  </a:lnTo>
                  <a:lnTo>
                    <a:pt x="12464" y="16065"/>
                  </a:lnTo>
                  <a:lnTo>
                    <a:pt x="11910" y="16342"/>
                  </a:lnTo>
                  <a:lnTo>
                    <a:pt x="11264" y="16526"/>
                  </a:lnTo>
                  <a:lnTo>
                    <a:pt x="10618" y="16711"/>
                  </a:lnTo>
                  <a:lnTo>
                    <a:pt x="9972" y="16803"/>
                  </a:lnTo>
                  <a:lnTo>
                    <a:pt x="8402" y="16803"/>
                  </a:lnTo>
                  <a:lnTo>
                    <a:pt x="7663" y="16711"/>
                  </a:lnTo>
                  <a:lnTo>
                    <a:pt x="6925" y="16434"/>
                  </a:lnTo>
                  <a:lnTo>
                    <a:pt x="6186" y="16249"/>
                  </a:lnTo>
                  <a:lnTo>
                    <a:pt x="5540" y="15880"/>
                  </a:lnTo>
                  <a:lnTo>
                    <a:pt x="4894" y="15511"/>
                  </a:lnTo>
                  <a:lnTo>
                    <a:pt x="4340" y="15049"/>
                  </a:lnTo>
                  <a:lnTo>
                    <a:pt x="3786" y="14587"/>
                  </a:lnTo>
                  <a:lnTo>
                    <a:pt x="3786" y="5632"/>
                  </a:lnTo>
                  <a:lnTo>
                    <a:pt x="4340" y="5170"/>
                  </a:lnTo>
                  <a:lnTo>
                    <a:pt x="4894" y="4709"/>
                  </a:lnTo>
                  <a:lnTo>
                    <a:pt x="5540" y="4247"/>
                  </a:lnTo>
                  <a:lnTo>
                    <a:pt x="6186" y="3970"/>
                  </a:lnTo>
                  <a:lnTo>
                    <a:pt x="6832" y="3693"/>
                  </a:lnTo>
                  <a:lnTo>
                    <a:pt x="7571" y="3508"/>
                  </a:lnTo>
                  <a:lnTo>
                    <a:pt x="8402" y="3416"/>
                  </a:lnTo>
                  <a:lnTo>
                    <a:pt x="9233" y="3324"/>
                  </a:lnTo>
                  <a:close/>
                  <a:moveTo>
                    <a:pt x="8956" y="0"/>
                  </a:moveTo>
                  <a:lnTo>
                    <a:pt x="8125" y="185"/>
                  </a:lnTo>
                  <a:lnTo>
                    <a:pt x="7294" y="277"/>
                  </a:lnTo>
                  <a:lnTo>
                    <a:pt x="6556" y="554"/>
                  </a:lnTo>
                  <a:lnTo>
                    <a:pt x="5817" y="831"/>
                  </a:lnTo>
                  <a:lnTo>
                    <a:pt x="5078" y="1200"/>
                  </a:lnTo>
                  <a:lnTo>
                    <a:pt x="4432" y="1662"/>
                  </a:lnTo>
                  <a:lnTo>
                    <a:pt x="3786" y="2124"/>
                  </a:lnTo>
                  <a:lnTo>
                    <a:pt x="3786" y="277"/>
                  </a:lnTo>
                  <a:lnTo>
                    <a:pt x="0" y="277"/>
                  </a:lnTo>
                  <a:lnTo>
                    <a:pt x="0" y="27790"/>
                  </a:lnTo>
                  <a:lnTo>
                    <a:pt x="3786" y="27790"/>
                  </a:lnTo>
                  <a:lnTo>
                    <a:pt x="3786" y="18280"/>
                  </a:lnTo>
                  <a:lnTo>
                    <a:pt x="4432" y="18650"/>
                  </a:lnTo>
                  <a:lnTo>
                    <a:pt x="5078" y="19111"/>
                  </a:lnTo>
                  <a:lnTo>
                    <a:pt x="5817" y="19388"/>
                  </a:lnTo>
                  <a:lnTo>
                    <a:pt x="6556" y="19665"/>
                  </a:lnTo>
                  <a:lnTo>
                    <a:pt x="7294" y="19850"/>
                  </a:lnTo>
                  <a:lnTo>
                    <a:pt x="8033" y="20035"/>
                  </a:lnTo>
                  <a:lnTo>
                    <a:pt x="8864" y="20127"/>
                  </a:lnTo>
                  <a:lnTo>
                    <a:pt x="10710" y="20127"/>
                  </a:lnTo>
                  <a:lnTo>
                    <a:pt x="11726" y="19942"/>
                  </a:lnTo>
                  <a:lnTo>
                    <a:pt x="12649" y="19758"/>
                  </a:lnTo>
                  <a:lnTo>
                    <a:pt x="13665" y="19388"/>
                  </a:lnTo>
                  <a:lnTo>
                    <a:pt x="14496" y="18927"/>
                  </a:lnTo>
                  <a:lnTo>
                    <a:pt x="15327" y="18465"/>
                  </a:lnTo>
                  <a:lnTo>
                    <a:pt x="16065" y="17911"/>
                  </a:lnTo>
                  <a:lnTo>
                    <a:pt x="16804" y="17265"/>
                  </a:lnTo>
                  <a:lnTo>
                    <a:pt x="17450" y="16526"/>
                  </a:lnTo>
                  <a:lnTo>
                    <a:pt x="18004" y="15788"/>
                  </a:lnTo>
                  <a:lnTo>
                    <a:pt x="18466" y="14957"/>
                  </a:lnTo>
                  <a:lnTo>
                    <a:pt x="18927" y="14034"/>
                  </a:lnTo>
                  <a:lnTo>
                    <a:pt x="19204" y="13110"/>
                  </a:lnTo>
                  <a:lnTo>
                    <a:pt x="19481" y="12095"/>
                  </a:lnTo>
                  <a:lnTo>
                    <a:pt x="19574" y="11079"/>
                  </a:lnTo>
                  <a:lnTo>
                    <a:pt x="19666" y="10064"/>
                  </a:lnTo>
                  <a:lnTo>
                    <a:pt x="19574" y="9048"/>
                  </a:lnTo>
                  <a:lnTo>
                    <a:pt x="19481" y="8032"/>
                  </a:lnTo>
                  <a:lnTo>
                    <a:pt x="19204" y="7017"/>
                  </a:lnTo>
                  <a:lnTo>
                    <a:pt x="18927" y="6094"/>
                  </a:lnTo>
                  <a:lnTo>
                    <a:pt x="18466" y="5263"/>
                  </a:lnTo>
                  <a:lnTo>
                    <a:pt x="18004" y="4432"/>
                  </a:lnTo>
                  <a:lnTo>
                    <a:pt x="17450" y="3693"/>
                  </a:lnTo>
                  <a:lnTo>
                    <a:pt x="16804" y="2954"/>
                  </a:lnTo>
                  <a:lnTo>
                    <a:pt x="16065" y="2308"/>
                  </a:lnTo>
                  <a:lnTo>
                    <a:pt x="15327" y="1754"/>
                  </a:lnTo>
                  <a:lnTo>
                    <a:pt x="14496" y="1200"/>
                  </a:lnTo>
                  <a:lnTo>
                    <a:pt x="13665" y="831"/>
                  </a:lnTo>
                  <a:lnTo>
                    <a:pt x="12741" y="462"/>
                  </a:lnTo>
                  <a:lnTo>
                    <a:pt x="11818" y="185"/>
                  </a:lnTo>
                  <a:lnTo>
                    <a:pt x="10803" y="92"/>
                  </a:lnTo>
                  <a:lnTo>
                    <a:pt x="9787"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5" name="Google Shape;6565;ga8048893a6_4_15"/>
            <p:cNvSpPr/>
            <p:nvPr/>
          </p:nvSpPr>
          <p:spPr>
            <a:xfrm>
              <a:off x="3432600" y="3286800"/>
              <a:ext cx="480125" cy="505500"/>
            </a:xfrm>
            <a:custGeom>
              <a:avLst/>
              <a:gdLst/>
              <a:ahLst/>
              <a:cxnLst/>
              <a:rect l="l" t="t" r="r" b="b"/>
              <a:pathLst>
                <a:path w="19205" h="20220" extrusionOk="0">
                  <a:moveTo>
                    <a:pt x="9695" y="3231"/>
                  </a:moveTo>
                  <a:lnTo>
                    <a:pt x="10711" y="3324"/>
                  </a:lnTo>
                  <a:lnTo>
                    <a:pt x="11726" y="3601"/>
                  </a:lnTo>
                  <a:lnTo>
                    <a:pt x="12649" y="4062"/>
                  </a:lnTo>
                  <a:lnTo>
                    <a:pt x="13388" y="4709"/>
                  </a:lnTo>
                  <a:lnTo>
                    <a:pt x="14127" y="5447"/>
                  </a:lnTo>
                  <a:lnTo>
                    <a:pt x="14681" y="6371"/>
                  </a:lnTo>
                  <a:lnTo>
                    <a:pt x="15142" y="7386"/>
                  </a:lnTo>
                  <a:lnTo>
                    <a:pt x="15419" y="8494"/>
                  </a:lnTo>
                  <a:lnTo>
                    <a:pt x="3786" y="8494"/>
                  </a:lnTo>
                  <a:lnTo>
                    <a:pt x="4155" y="7386"/>
                  </a:lnTo>
                  <a:lnTo>
                    <a:pt x="4525" y="6371"/>
                  </a:lnTo>
                  <a:lnTo>
                    <a:pt x="5171" y="5447"/>
                  </a:lnTo>
                  <a:lnTo>
                    <a:pt x="5817" y="4709"/>
                  </a:lnTo>
                  <a:lnTo>
                    <a:pt x="6648" y="4062"/>
                  </a:lnTo>
                  <a:lnTo>
                    <a:pt x="7571" y="3601"/>
                  </a:lnTo>
                  <a:lnTo>
                    <a:pt x="8587" y="3324"/>
                  </a:lnTo>
                  <a:lnTo>
                    <a:pt x="9695" y="3231"/>
                  </a:lnTo>
                  <a:close/>
                  <a:moveTo>
                    <a:pt x="9787" y="0"/>
                  </a:moveTo>
                  <a:lnTo>
                    <a:pt x="8772" y="92"/>
                  </a:lnTo>
                  <a:lnTo>
                    <a:pt x="7756" y="185"/>
                  </a:lnTo>
                  <a:lnTo>
                    <a:pt x="6833" y="462"/>
                  </a:lnTo>
                  <a:lnTo>
                    <a:pt x="5910" y="831"/>
                  </a:lnTo>
                  <a:lnTo>
                    <a:pt x="5079" y="1200"/>
                  </a:lnTo>
                  <a:lnTo>
                    <a:pt x="4248" y="1754"/>
                  </a:lnTo>
                  <a:lnTo>
                    <a:pt x="3509" y="2308"/>
                  </a:lnTo>
                  <a:lnTo>
                    <a:pt x="2770" y="2954"/>
                  </a:lnTo>
                  <a:lnTo>
                    <a:pt x="2216" y="3693"/>
                  </a:lnTo>
                  <a:lnTo>
                    <a:pt x="1663" y="4432"/>
                  </a:lnTo>
                  <a:lnTo>
                    <a:pt x="1109" y="5263"/>
                  </a:lnTo>
                  <a:lnTo>
                    <a:pt x="739" y="6094"/>
                  </a:lnTo>
                  <a:lnTo>
                    <a:pt x="370" y="7017"/>
                  </a:lnTo>
                  <a:lnTo>
                    <a:pt x="185" y="8032"/>
                  </a:lnTo>
                  <a:lnTo>
                    <a:pt x="1" y="9048"/>
                  </a:lnTo>
                  <a:lnTo>
                    <a:pt x="1" y="10064"/>
                  </a:lnTo>
                  <a:lnTo>
                    <a:pt x="1" y="11171"/>
                  </a:lnTo>
                  <a:lnTo>
                    <a:pt x="185" y="12187"/>
                  </a:lnTo>
                  <a:lnTo>
                    <a:pt x="462" y="13110"/>
                  </a:lnTo>
                  <a:lnTo>
                    <a:pt x="739" y="14034"/>
                  </a:lnTo>
                  <a:lnTo>
                    <a:pt x="1201" y="14957"/>
                  </a:lnTo>
                  <a:lnTo>
                    <a:pt x="1663" y="15788"/>
                  </a:lnTo>
                  <a:lnTo>
                    <a:pt x="2309" y="16526"/>
                  </a:lnTo>
                  <a:lnTo>
                    <a:pt x="2955" y="17265"/>
                  </a:lnTo>
                  <a:lnTo>
                    <a:pt x="3694" y="17911"/>
                  </a:lnTo>
                  <a:lnTo>
                    <a:pt x="4432" y="18465"/>
                  </a:lnTo>
                  <a:lnTo>
                    <a:pt x="5263" y="19019"/>
                  </a:lnTo>
                  <a:lnTo>
                    <a:pt x="6187" y="19388"/>
                  </a:lnTo>
                  <a:lnTo>
                    <a:pt x="7110" y="19758"/>
                  </a:lnTo>
                  <a:lnTo>
                    <a:pt x="8125" y="20035"/>
                  </a:lnTo>
                  <a:lnTo>
                    <a:pt x="9141" y="20127"/>
                  </a:lnTo>
                  <a:lnTo>
                    <a:pt x="10249" y="20219"/>
                  </a:lnTo>
                  <a:lnTo>
                    <a:pt x="11264" y="20219"/>
                  </a:lnTo>
                  <a:lnTo>
                    <a:pt x="12280" y="20035"/>
                  </a:lnTo>
                  <a:lnTo>
                    <a:pt x="13296" y="19850"/>
                  </a:lnTo>
                  <a:lnTo>
                    <a:pt x="14219" y="19573"/>
                  </a:lnTo>
                  <a:lnTo>
                    <a:pt x="15142" y="19204"/>
                  </a:lnTo>
                  <a:lnTo>
                    <a:pt x="16065" y="18834"/>
                  </a:lnTo>
                  <a:lnTo>
                    <a:pt x="16896" y="18280"/>
                  </a:lnTo>
                  <a:lnTo>
                    <a:pt x="17820" y="17634"/>
                  </a:lnTo>
                  <a:lnTo>
                    <a:pt x="15327" y="15234"/>
                  </a:lnTo>
                  <a:lnTo>
                    <a:pt x="14865" y="15603"/>
                  </a:lnTo>
                  <a:lnTo>
                    <a:pt x="14311" y="15972"/>
                  </a:lnTo>
                  <a:lnTo>
                    <a:pt x="13757" y="16249"/>
                  </a:lnTo>
                  <a:lnTo>
                    <a:pt x="13111" y="16526"/>
                  </a:lnTo>
                  <a:lnTo>
                    <a:pt x="12465" y="16711"/>
                  </a:lnTo>
                  <a:lnTo>
                    <a:pt x="11818" y="16803"/>
                  </a:lnTo>
                  <a:lnTo>
                    <a:pt x="11080" y="16896"/>
                  </a:lnTo>
                  <a:lnTo>
                    <a:pt x="10341" y="16988"/>
                  </a:lnTo>
                  <a:lnTo>
                    <a:pt x="9141" y="16803"/>
                  </a:lnTo>
                  <a:lnTo>
                    <a:pt x="8033" y="16526"/>
                  </a:lnTo>
                  <a:lnTo>
                    <a:pt x="6925" y="16065"/>
                  </a:lnTo>
                  <a:lnTo>
                    <a:pt x="6002" y="15326"/>
                  </a:lnTo>
                  <a:lnTo>
                    <a:pt x="5171" y="14587"/>
                  </a:lnTo>
                  <a:lnTo>
                    <a:pt x="4525" y="13572"/>
                  </a:lnTo>
                  <a:lnTo>
                    <a:pt x="4063" y="12556"/>
                  </a:lnTo>
                  <a:lnTo>
                    <a:pt x="3786" y="11356"/>
                  </a:lnTo>
                  <a:lnTo>
                    <a:pt x="19205" y="11356"/>
                  </a:lnTo>
                  <a:lnTo>
                    <a:pt x="19205" y="10248"/>
                  </a:lnTo>
                  <a:lnTo>
                    <a:pt x="19205" y="9140"/>
                  </a:lnTo>
                  <a:lnTo>
                    <a:pt x="19020" y="8125"/>
                  </a:lnTo>
                  <a:lnTo>
                    <a:pt x="18835" y="7109"/>
                  </a:lnTo>
                  <a:lnTo>
                    <a:pt x="18466" y="6186"/>
                  </a:lnTo>
                  <a:lnTo>
                    <a:pt x="18097" y="5263"/>
                  </a:lnTo>
                  <a:lnTo>
                    <a:pt x="17635" y="4432"/>
                  </a:lnTo>
                  <a:lnTo>
                    <a:pt x="17081" y="3693"/>
                  </a:lnTo>
                  <a:lnTo>
                    <a:pt x="16527" y="2954"/>
                  </a:lnTo>
                  <a:lnTo>
                    <a:pt x="15881" y="2308"/>
                  </a:lnTo>
                  <a:lnTo>
                    <a:pt x="15142" y="1754"/>
                  </a:lnTo>
                  <a:lnTo>
                    <a:pt x="14311" y="1200"/>
                  </a:lnTo>
                  <a:lnTo>
                    <a:pt x="13480" y="831"/>
                  </a:lnTo>
                  <a:lnTo>
                    <a:pt x="12649" y="462"/>
                  </a:lnTo>
                  <a:lnTo>
                    <a:pt x="11726" y="185"/>
                  </a:lnTo>
                  <a:lnTo>
                    <a:pt x="10803" y="92"/>
                  </a:lnTo>
                  <a:lnTo>
                    <a:pt x="9787"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6" name="Google Shape;6566;ga8048893a6_4_15"/>
            <p:cNvSpPr/>
            <p:nvPr/>
          </p:nvSpPr>
          <p:spPr>
            <a:xfrm>
              <a:off x="4002725" y="3284475"/>
              <a:ext cx="433950" cy="498600"/>
            </a:xfrm>
            <a:custGeom>
              <a:avLst/>
              <a:gdLst/>
              <a:ahLst/>
              <a:cxnLst/>
              <a:rect l="l" t="t" r="r" b="b"/>
              <a:pathLst>
                <a:path w="17358" h="19944" extrusionOk="0">
                  <a:moveTo>
                    <a:pt x="9787" y="1"/>
                  </a:moveTo>
                  <a:lnTo>
                    <a:pt x="8864" y="93"/>
                  </a:lnTo>
                  <a:lnTo>
                    <a:pt x="8033" y="185"/>
                  </a:lnTo>
                  <a:lnTo>
                    <a:pt x="7202" y="370"/>
                  </a:lnTo>
                  <a:lnTo>
                    <a:pt x="6463" y="647"/>
                  </a:lnTo>
                  <a:lnTo>
                    <a:pt x="5817" y="924"/>
                  </a:lnTo>
                  <a:lnTo>
                    <a:pt x="5078" y="1386"/>
                  </a:lnTo>
                  <a:lnTo>
                    <a:pt x="4432" y="1847"/>
                  </a:lnTo>
                  <a:lnTo>
                    <a:pt x="3878" y="2401"/>
                  </a:lnTo>
                  <a:lnTo>
                    <a:pt x="3878" y="370"/>
                  </a:lnTo>
                  <a:lnTo>
                    <a:pt x="0" y="370"/>
                  </a:lnTo>
                  <a:lnTo>
                    <a:pt x="0" y="19943"/>
                  </a:lnTo>
                  <a:lnTo>
                    <a:pt x="3878" y="19943"/>
                  </a:lnTo>
                  <a:lnTo>
                    <a:pt x="3878" y="5910"/>
                  </a:lnTo>
                  <a:lnTo>
                    <a:pt x="4340" y="5356"/>
                  </a:lnTo>
                  <a:lnTo>
                    <a:pt x="4801" y="4802"/>
                  </a:lnTo>
                  <a:lnTo>
                    <a:pt x="5355" y="4340"/>
                  </a:lnTo>
                  <a:lnTo>
                    <a:pt x="5909" y="3971"/>
                  </a:lnTo>
                  <a:lnTo>
                    <a:pt x="6555" y="3694"/>
                  </a:lnTo>
                  <a:lnTo>
                    <a:pt x="7202" y="3509"/>
                  </a:lnTo>
                  <a:lnTo>
                    <a:pt x="7940" y="3417"/>
                  </a:lnTo>
                  <a:lnTo>
                    <a:pt x="8679" y="3324"/>
                  </a:lnTo>
                  <a:lnTo>
                    <a:pt x="9787" y="3417"/>
                  </a:lnTo>
                  <a:lnTo>
                    <a:pt x="10710" y="3694"/>
                  </a:lnTo>
                  <a:lnTo>
                    <a:pt x="11541" y="4155"/>
                  </a:lnTo>
                  <a:lnTo>
                    <a:pt x="12280" y="4709"/>
                  </a:lnTo>
                  <a:lnTo>
                    <a:pt x="12834" y="5448"/>
                  </a:lnTo>
                  <a:lnTo>
                    <a:pt x="13203" y="6279"/>
                  </a:lnTo>
                  <a:lnTo>
                    <a:pt x="13480" y="7202"/>
                  </a:lnTo>
                  <a:lnTo>
                    <a:pt x="13572" y="8310"/>
                  </a:lnTo>
                  <a:lnTo>
                    <a:pt x="13572" y="19943"/>
                  </a:lnTo>
                  <a:lnTo>
                    <a:pt x="17358" y="19943"/>
                  </a:lnTo>
                  <a:lnTo>
                    <a:pt x="17358" y="7664"/>
                  </a:lnTo>
                  <a:lnTo>
                    <a:pt x="17265" y="6833"/>
                  </a:lnTo>
                  <a:lnTo>
                    <a:pt x="17173" y="6002"/>
                  </a:lnTo>
                  <a:lnTo>
                    <a:pt x="16988" y="5263"/>
                  </a:lnTo>
                  <a:lnTo>
                    <a:pt x="16804" y="4617"/>
                  </a:lnTo>
                  <a:lnTo>
                    <a:pt x="16527" y="3878"/>
                  </a:lnTo>
                  <a:lnTo>
                    <a:pt x="16157" y="3232"/>
                  </a:lnTo>
                  <a:lnTo>
                    <a:pt x="15696" y="2678"/>
                  </a:lnTo>
                  <a:lnTo>
                    <a:pt x="15234" y="2124"/>
                  </a:lnTo>
                  <a:lnTo>
                    <a:pt x="14680" y="1663"/>
                  </a:lnTo>
                  <a:lnTo>
                    <a:pt x="14126" y="1293"/>
                  </a:lnTo>
                  <a:lnTo>
                    <a:pt x="13480" y="924"/>
                  </a:lnTo>
                  <a:lnTo>
                    <a:pt x="12834" y="555"/>
                  </a:lnTo>
                  <a:lnTo>
                    <a:pt x="12095" y="370"/>
                  </a:lnTo>
                  <a:lnTo>
                    <a:pt x="11356" y="185"/>
                  </a:lnTo>
                  <a:lnTo>
                    <a:pt x="10525" y="93"/>
                  </a:lnTo>
                  <a:lnTo>
                    <a:pt x="9787" y="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7" name="Google Shape;6567;ga8048893a6_4_15"/>
            <p:cNvSpPr/>
            <p:nvPr/>
          </p:nvSpPr>
          <p:spPr>
            <a:xfrm>
              <a:off x="4498975" y="3102150"/>
              <a:ext cx="556300" cy="690150"/>
            </a:xfrm>
            <a:custGeom>
              <a:avLst/>
              <a:gdLst/>
              <a:ahLst/>
              <a:cxnLst/>
              <a:rect l="l" t="t" r="r" b="b"/>
              <a:pathLst>
                <a:path w="22252" h="27606" extrusionOk="0">
                  <a:moveTo>
                    <a:pt x="10895" y="0"/>
                  </a:moveTo>
                  <a:lnTo>
                    <a:pt x="9787" y="92"/>
                  </a:lnTo>
                  <a:lnTo>
                    <a:pt x="8771" y="185"/>
                  </a:lnTo>
                  <a:lnTo>
                    <a:pt x="7756" y="369"/>
                  </a:lnTo>
                  <a:lnTo>
                    <a:pt x="6833" y="554"/>
                  </a:lnTo>
                  <a:lnTo>
                    <a:pt x="5909" y="831"/>
                  </a:lnTo>
                  <a:lnTo>
                    <a:pt x="5078" y="1200"/>
                  </a:lnTo>
                  <a:lnTo>
                    <a:pt x="4340" y="1662"/>
                  </a:lnTo>
                  <a:lnTo>
                    <a:pt x="3693" y="2123"/>
                  </a:lnTo>
                  <a:lnTo>
                    <a:pt x="3047" y="2677"/>
                  </a:lnTo>
                  <a:lnTo>
                    <a:pt x="2493" y="3231"/>
                  </a:lnTo>
                  <a:lnTo>
                    <a:pt x="2032" y="3878"/>
                  </a:lnTo>
                  <a:lnTo>
                    <a:pt x="1662" y="4616"/>
                  </a:lnTo>
                  <a:lnTo>
                    <a:pt x="1385" y="5263"/>
                  </a:lnTo>
                  <a:lnTo>
                    <a:pt x="1201" y="6093"/>
                  </a:lnTo>
                  <a:lnTo>
                    <a:pt x="1016" y="6924"/>
                  </a:lnTo>
                  <a:lnTo>
                    <a:pt x="1016" y="7755"/>
                  </a:lnTo>
                  <a:lnTo>
                    <a:pt x="1016" y="8402"/>
                  </a:lnTo>
                  <a:lnTo>
                    <a:pt x="1108" y="9140"/>
                  </a:lnTo>
                  <a:lnTo>
                    <a:pt x="1201" y="9694"/>
                  </a:lnTo>
                  <a:lnTo>
                    <a:pt x="1478" y="10340"/>
                  </a:lnTo>
                  <a:lnTo>
                    <a:pt x="1662" y="10894"/>
                  </a:lnTo>
                  <a:lnTo>
                    <a:pt x="2032" y="11356"/>
                  </a:lnTo>
                  <a:lnTo>
                    <a:pt x="2401" y="11910"/>
                  </a:lnTo>
                  <a:lnTo>
                    <a:pt x="2770" y="12372"/>
                  </a:lnTo>
                  <a:lnTo>
                    <a:pt x="3232" y="12741"/>
                  </a:lnTo>
                  <a:lnTo>
                    <a:pt x="3786" y="13110"/>
                  </a:lnTo>
                  <a:lnTo>
                    <a:pt x="4432" y="13480"/>
                  </a:lnTo>
                  <a:lnTo>
                    <a:pt x="5078" y="13849"/>
                  </a:lnTo>
                  <a:lnTo>
                    <a:pt x="6556" y="14310"/>
                  </a:lnTo>
                  <a:lnTo>
                    <a:pt x="8310" y="14772"/>
                  </a:lnTo>
                  <a:lnTo>
                    <a:pt x="12834" y="15418"/>
                  </a:lnTo>
                  <a:lnTo>
                    <a:pt x="14219" y="15695"/>
                  </a:lnTo>
                  <a:lnTo>
                    <a:pt x="15327" y="16065"/>
                  </a:lnTo>
                  <a:lnTo>
                    <a:pt x="16342" y="16434"/>
                  </a:lnTo>
                  <a:lnTo>
                    <a:pt x="17081" y="16896"/>
                  </a:lnTo>
                  <a:lnTo>
                    <a:pt x="17635" y="17450"/>
                  </a:lnTo>
                  <a:lnTo>
                    <a:pt x="18004" y="18096"/>
                  </a:lnTo>
                  <a:lnTo>
                    <a:pt x="18189" y="18834"/>
                  </a:lnTo>
                  <a:lnTo>
                    <a:pt x="18281" y="19665"/>
                  </a:lnTo>
                  <a:lnTo>
                    <a:pt x="18281" y="20127"/>
                  </a:lnTo>
                  <a:lnTo>
                    <a:pt x="18189" y="20681"/>
                  </a:lnTo>
                  <a:lnTo>
                    <a:pt x="18004" y="21050"/>
                  </a:lnTo>
                  <a:lnTo>
                    <a:pt x="17819" y="21512"/>
                  </a:lnTo>
                  <a:lnTo>
                    <a:pt x="17542" y="21881"/>
                  </a:lnTo>
                  <a:lnTo>
                    <a:pt x="17265" y="22250"/>
                  </a:lnTo>
                  <a:lnTo>
                    <a:pt x="16435" y="22897"/>
                  </a:lnTo>
                  <a:lnTo>
                    <a:pt x="15511" y="23451"/>
                  </a:lnTo>
                  <a:lnTo>
                    <a:pt x="14403" y="23820"/>
                  </a:lnTo>
                  <a:lnTo>
                    <a:pt x="13111" y="24097"/>
                  </a:lnTo>
                  <a:lnTo>
                    <a:pt x="11726" y="24189"/>
                  </a:lnTo>
                  <a:lnTo>
                    <a:pt x="10526" y="24097"/>
                  </a:lnTo>
                  <a:lnTo>
                    <a:pt x="9233" y="23912"/>
                  </a:lnTo>
                  <a:lnTo>
                    <a:pt x="8033" y="23635"/>
                  </a:lnTo>
                  <a:lnTo>
                    <a:pt x="6925" y="23174"/>
                  </a:lnTo>
                  <a:lnTo>
                    <a:pt x="5817" y="22527"/>
                  </a:lnTo>
                  <a:lnTo>
                    <a:pt x="4709" y="21789"/>
                  </a:lnTo>
                  <a:lnTo>
                    <a:pt x="3601" y="20958"/>
                  </a:lnTo>
                  <a:lnTo>
                    <a:pt x="2493" y="19942"/>
                  </a:lnTo>
                  <a:lnTo>
                    <a:pt x="0" y="22804"/>
                  </a:lnTo>
                  <a:lnTo>
                    <a:pt x="1201" y="23912"/>
                  </a:lnTo>
                  <a:lnTo>
                    <a:pt x="2493" y="24836"/>
                  </a:lnTo>
                  <a:lnTo>
                    <a:pt x="3878" y="25666"/>
                  </a:lnTo>
                  <a:lnTo>
                    <a:pt x="5355" y="26405"/>
                  </a:lnTo>
                  <a:lnTo>
                    <a:pt x="6833" y="26959"/>
                  </a:lnTo>
                  <a:lnTo>
                    <a:pt x="8402" y="27328"/>
                  </a:lnTo>
                  <a:lnTo>
                    <a:pt x="9972" y="27513"/>
                  </a:lnTo>
                  <a:lnTo>
                    <a:pt x="11541" y="27605"/>
                  </a:lnTo>
                  <a:lnTo>
                    <a:pt x="12741" y="27605"/>
                  </a:lnTo>
                  <a:lnTo>
                    <a:pt x="13849" y="27513"/>
                  </a:lnTo>
                  <a:lnTo>
                    <a:pt x="14957" y="27328"/>
                  </a:lnTo>
                  <a:lnTo>
                    <a:pt x="15973" y="27051"/>
                  </a:lnTo>
                  <a:lnTo>
                    <a:pt x="16896" y="26682"/>
                  </a:lnTo>
                  <a:lnTo>
                    <a:pt x="17727" y="26313"/>
                  </a:lnTo>
                  <a:lnTo>
                    <a:pt x="18558" y="25851"/>
                  </a:lnTo>
                  <a:lnTo>
                    <a:pt x="19297" y="25390"/>
                  </a:lnTo>
                  <a:lnTo>
                    <a:pt x="19943" y="24743"/>
                  </a:lnTo>
                  <a:lnTo>
                    <a:pt x="20589" y="24189"/>
                  </a:lnTo>
                  <a:lnTo>
                    <a:pt x="21051" y="23451"/>
                  </a:lnTo>
                  <a:lnTo>
                    <a:pt x="21512" y="22712"/>
                  </a:lnTo>
                  <a:lnTo>
                    <a:pt x="21789" y="21973"/>
                  </a:lnTo>
                  <a:lnTo>
                    <a:pt x="22066" y="21143"/>
                  </a:lnTo>
                  <a:lnTo>
                    <a:pt x="22251" y="20312"/>
                  </a:lnTo>
                  <a:lnTo>
                    <a:pt x="22251" y="19388"/>
                  </a:lnTo>
                  <a:lnTo>
                    <a:pt x="22251" y="18650"/>
                  </a:lnTo>
                  <a:lnTo>
                    <a:pt x="22159" y="17911"/>
                  </a:lnTo>
                  <a:lnTo>
                    <a:pt x="21974" y="17265"/>
                  </a:lnTo>
                  <a:lnTo>
                    <a:pt x="21789" y="16619"/>
                  </a:lnTo>
                  <a:lnTo>
                    <a:pt x="21512" y="15972"/>
                  </a:lnTo>
                  <a:lnTo>
                    <a:pt x="21143" y="15418"/>
                  </a:lnTo>
                  <a:lnTo>
                    <a:pt x="20774" y="14957"/>
                  </a:lnTo>
                  <a:lnTo>
                    <a:pt x="20312" y="14403"/>
                  </a:lnTo>
                  <a:lnTo>
                    <a:pt x="19758" y="14033"/>
                  </a:lnTo>
                  <a:lnTo>
                    <a:pt x="19112" y="13572"/>
                  </a:lnTo>
                  <a:lnTo>
                    <a:pt x="18466" y="13203"/>
                  </a:lnTo>
                  <a:lnTo>
                    <a:pt x="17727" y="12926"/>
                  </a:lnTo>
                  <a:lnTo>
                    <a:pt x="16896" y="12556"/>
                  </a:lnTo>
                  <a:lnTo>
                    <a:pt x="15973" y="12372"/>
                  </a:lnTo>
                  <a:lnTo>
                    <a:pt x="14034" y="11910"/>
                  </a:lnTo>
                  <a:lnTo>
                    <a:pt x="9695" y="11264"/>
                  </a:lnTo>
                  <a:lnTo>
                    <a:pt x="8494" y="10987"/>
                  </a:lnTo>
                  <a:lnTo>
                    <a:pt x="7479" y="10710"/>
                  </a:lnTo>
                  <a:lnTo>
                    <a:pt x="6648" y="10340"/>
                  </a:lnTo>
                  <a:lnTo>
                    <a:pt x="6002" y="9879"/>
                  </a:lnTo>
                  <a:lnTo>
                    <a:pt x="5448" y="9417"/>
                  </a:lnTo>
                  <a:lnTo>
                    <a:pt x="5171" y="8863"/>
                  </a:lnTo>
                  <a:lnTo>
                    <a:pt x="4894" y="8217"/>
                  </a:lnTo>
                  <a:lnTo>
                    <a:pt x="4894" y="7386"/>
                  </a:lnTo>
                  <a:lnTo>
                    <a:pt x="4894" y="7017"/>
                  </a:lnTo>
                  <a:lnTo>
                    <a:pt x="4986" y="6555"/>
                  </a:lnTo>
                  <a:lnTo>
                    <a:pt x="5263" y="5817"/>
                  </a:lnTo>
                  <a:lnTo>
                    <a:pt x="5817" y="5078"/>
                  </a:lnTo>
                  <a:lnTo>
                    <a:pt x="6463" y="4524"/>
                  </a:lnTo>
                  <a:lnTo>
                    <a:pt x="7294" y="4062"/>
                  </a:lnTo>
                  <a:lnTo>
                    <a:pt x="8310" y="3693"/>
                  </a:lnTo>
                  <a:lnTo>
                    <a:pt x="9418" y="3508"/>
                  </a:lnTo>
                  <a:lnTo>
                    <a:pt x="10710" y="3416"/>
                  </a:lnTo>
                  <a:lnTo>
                    <a:pt x="11818" y="3508"/>
                  </a:lnTo>
                  <a:lnTo>
                    <a:pt x="12926" y="3601"/>
                  </a:lnTo>
                  <a:lnTo>
                    <a:pt x="14034" y="3878"/>
                  </a:lnTo>
                  <a:lnTo>
                    <a:pt x="15142" y="4247"/>
                  </a:lnTo>
                  <a:lnTo>
                    <a:pt x="16250" y="4709"/>
                  </a:lnTo>
                  <a:lnTo>
                    <a:pt x="17358" y="5263"/>
                  </a:lnTo>
                  <a:lnTo>
                    <a:pt x="18373" y="6001"/>
                  </a:lnTo>
                  <a:lnTo>
                    <a:pt x="19481" y="6740"/>
                  </a:lnTo>
                  <a:lnTo>
                    <a:pt x="21697" y="3693"/>
                  </a:lnTo>
                  <a:lnTo>
                    <a:pt x="20497" y="2862"/>
                  </a:lnTo>
                  <a:lnTo>
                    <a:pt x="19297" y="2123"/>
                  </a:lnTo>
                  <a:lnTo>
                    <a:pt x="17912" y="1477"/>
                  </a:lnTo>
                  <a:lnTo>
                    <a:pt x="16619" y="923"/>
                  </a:lnTo>
                  <a:lnTo>
                    <a:pt x="15142" y="554"/>
                  </a:lnTo>
                  <a:lnTo>
                    <a:pt x="13757" y="277"/>
                  </a:lnTo>
                  <a:lnTo>
                    <a:pt x="12372" y="92"/>
                  </a:lnTo>
                  <a:lnTo>
                    <a:pt x="10895"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8" name="Google Shape;6568;ga8048893a6_4_15"/>
            <p:cNvSpPr/>
            <p:nvPr/>
          </p:nvSpPr>
          <p:spPr>
            <a:xfrm>
              <a:off x="5136025" y="3090600"/>
              <a:ext cx="433950" cy="692475"/>
            </a:xfrm>
            <a:custGeom>
              <a:avLst/>
              <a:gdLst/>
              <a:ahLst/>
              <a:cxnLst/>
              <a:rect l="l" t="t" r="r" b="b"/>
              <a:pathLst>
                <a:path w="17358" h="27699" extrusionOk="0">
                  <a:moveTo>
                    <a:pt x="3878" y="0"/>
                  </a:moveTo>
                  <a:lnTo>
                    <a:pt x="0" y="831"/>
                  </a:lnTo>
                  <a:lnTo>
                    <a:pt x="0" y="27698"/>
                  </a:lnTo>
                  <a:lnTo>
                    <a:pt x="3878" y="27698"/>
                  </a:lnTo>
                  <a:lnTo>
                    <a:pt x="3878" y="13665"/>
                  </a:lnTo>
                  <a:lnTo>
                    <a:pt x="4247" y="13111"/>
                  </a:lnTo>
                  <a:lnTo>
                    <a:pt x="4801" y="12557"/>
                  </a:lnTo>
                  <a:lnTo>
                    <a:pt x="5263" y="12095"/>
                  </a:lnTo>
                  <a:lnTo>
                    <a:pt x="5909" y="11726"/>
                  </a:lnTo>
                  <a:lnTo>
                    <a:pt x="6556" y="11449"/>
                  </a:lnTo>
                  <a:lnTo>
                    <a:pt x="7202" y="11264"/>
                  </a:lnTo>
                  <a:lnTo>
                    <a:pt x="7941" y="11172"/>
                  </a:lnTo>
                  <a:lnTo>
                    <a:pt x="8679" y="11079"/>
                  </a:lnTo>
                  <a:lnTo>
                    <a:pt x="9695" y="11172"/>
                  </a:lnTo>
                  <a:lnTo>
                    <a:pt x="10710" y="11449"/>
                  </a:lnTo>
                  <a:lnTo>
                    <a:pt x="11541" y="11910"/>
                  </a:lnTo>
                  <a:lnTo>
                    <a:pt x="12188" y="12464"/>
                  </a:lnTo>
                  <a:lnTo>
                    <a:pt x="12834" y="13203"/>
                  </a:lnTo>
                  <a:lnTo>
                    <a:pt x="13203" y="14034"/>
                  </a:lnTo>
                  <a:lnTo>
                    <a:pt x="13480" y="14957"/>
                  </a:lnTo>
                  <a:lnTo>
                    <a:pt x="13572" y="16065"/>
                  </a:lnTo>
                  <a:lnTo>
                    <a:pt x="13572" y="27698"/>
                  </a:lnTo>
                  <a:lnTo>
                    <a:pt x="17358" y="27698"/>
                  </a:lnTo>
                  <a:lnTo>
                    <a:pt x="17358" y="15419"/>
                  </a:lnTo>
                  <a:lnTo>
                    <a:pt x="17266" y="14588"/>
                  </a:lnTo>
                  <a:lnTo>
                    <a:pt x="17173" y="13757"/>
                  </a:lnTo>
                  <a:lnTo>
                    <a:pt x="16989" y="13018"/>
                  </a:lnTo>
                  <a:lnTo>
                    <a:pt x="16804" y="12372"/>
                  </a:lnTo>
                  <a:lnTo>
                    <a:pt x="16435" y="11633"/>
                  </a:lnTo>
                  <a:lnTo>
                    <a:pt x="16158" y="10987"/>
                  </a:lnTo>
                  <a:lnTo>
                    <a:pt x="15696" y="10433"/>
                  </a:lnTo>
                  <a:lnTo>
                    <a:pt x="15234" y="9879"/>
                  </a:lnTo>
                  <a:lnTo>
                    <a:pt x="14680" y="9418"/>
                  </a:lnTo>
                  <a:lnTo>
                    <a:pt x="14126" y="9048"/>
                  </a:lnTo>
                  <a:lnTo>
                    <a:pt x="13480" y="8679"/>
                  </a:lnTo>
                  <a:lnTo>
                    <a:pt x="12834" y="8310"/>
                  </a:lnTo>
                  <a:lnTo>
                    <a:pt x="12095" y="8125"/>
                  </a:lnTo>
                  <a:lnTo>
                    <a:pt x="11357" y="7940"/>
                  </a:lnTo>
                  <a:lnTo>
                    <a:pt x="10526" y="7848"/>
                  </a:lnTo>
                  <a:lnTo>
                    <a:pt x="9695" y="7756"/>
                  </a:lnTo>
                  <a:lnTo>
                    <a:pt x="8864" y="7848"/>
                  </a:lnTo>
                  <a:lnTo>
                    <a:pt x="8033" y="7940"/>
                  </a:lnTo>
                  <a:lnTo>
                    <a:pt x="7202" y="8125"/>
                  </a:lnTo>
                  <a:lnTo>
                    <a:pt x="6463" y="8402"/>
                  </a:lnTo>
                  <a:lnTo>
                    <a:pt x="5725" y="8679"/>
                  </a:lnTo>
                  <a:lnTo>
                    <a:pt x="5078" y="9141"/>
                  </a:lnTo>
                  <a:lnTo>
                    <a:pt x="4432" y="9602"/>
                  </a:lnTo>
                  <a:lnTo>
                    <a:pt x="3878" y="10156"/>
                  </a:lnTo>
                  <a:lnTo>
                    <a:pt x="3878"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69" name="Google Shape;6569;ga8048893a6_4_15"/>
            <p:cNvSpPr/>
            <p:nvPr/>
          </p:nvSpPr>
          <p:spPr>
            <a:xfrm>
              <a:off x="5669200" y="3097525"/>
              <a:ext cx="117750" cy="685550"/>
            </a:xfrm>
            <a:custGeom>
              <a:avLst/>
              <a:gdLst/>
              <a:ahLst/>
              <a:cxnLst/>
              <a:rect l="l" t="t" r="r" b="b"/>
              <a:pathLst>
                <a:path w="4710" h="27422" extrusionOk="0">
                  <a:moveTo>
                    <a:pt x="1940" y="0"/>
                  </a:moveTo>
                  <a:lnTo>
                    <a:pt x="1478" y="185"/>
                  </a:lnTo>
                  <a:lnTo>
                    <a:pt x="1016" y="370"/>
                  </a:lnTo>
                  <a:lnTo>
                    <a:pt x="739" y="647"/>
                  </a:lnTo>
                  <a:lnTo>
                    <a:pt x="370" y="1016"/>
                  </a:lnTo>
                  <a:lnTo>
                    <a:pt x="186" y="1478"/>
                  </a:lnTo>
                  <a:lnTo>
                    <a:pt x="93" y="1847"/>
                  </a:lnTo>
                  <a:lnTo>
                    <a:pt x="1" y="2308"/>
                  </a:lnTo>
                  <a:lnTo>
                    <a:pt x="93" y="2862"/>
                  </a:lnTo>
                  <a:lnTo>
                    <a:pt x="186" y="3232"/>
                  </a:lnTo>
                  <a:lnTo>
                    <a:pt x="370" y="3693"/>
                  </a:lnTo>
                  <a:lnTo>
                    <a:pt x="739" y="4063"/>
                  </a:lnTo>
                  <a:lnTo>
                    <a:pt x="1016" y="4340"/>
                  </a:lnTo>
                  <a:lnTo>
                    <a:pt x="1478" y="4524"/>
                  </a:lnTo>
                  <a:lnTo>
                    <a:pt x="1940" y="4709"/>
                  </a:lnTo>
                  <a:lnTo>
                    <a:pt x="2863" y="4709"/>
                  </a:lnTo>
                  <a:lnTo>
                    <a:pt x="3325" y="4524"/>
                  </a:lnTo>
                  <a:lnTo>
                    <a:pt x="3694" y="4340"/>
                  </a:lnTo>
                  <a:lnTo>
                    <a:pt x="4063" y="4063"/>
                  </a:lnTo>
                  <a:lnTo>
                    <a:pt x="4340" y="3693"/>
                  </a:lnTo>
                  <a:lnTo>
                    <a:pt x="4525" y="3232"/>
                  </a:lnTo>
                  <a:lnTo>
                    <a:pt x="4710" y="2862"/>
                  </a:lnTo>
                  <a:lnTo>
                    <a:pt x="4710" y="2308"/>
                  </a:lnTo>
                  <a:lnTo>
                    <a:pt x="4710" y="1847"/>
                  </a:lnTo>
                  <a:lnTo>
                    <a:pt x="4525" y="1478"/>
                  </a:lnTo>
                  <a:lnTo>
                    <a:pt x="4340" y="1016"/>
                  </a:lnTo>
                  <a:lnTo>
                    <a:pt x="4063" y="647"/>
                  </a:lnTo>
                  <a:lnTo>
                    <a:pt x="3694" y="370"/>
                  </a:lnTo>
                  <a:lnTo>
                    <a:pt x="3325" y="185"/>
                  </a:lnTo>
                  <a:lnTo>
                    <a:pt x="2863" y="0"/>
                  </a:lnTo>
                  <a:close/>
                  <a:moveTo>
                    <a:pt x="463" y="7848"/>
                  </a:moveTo>
                  <a:lnTo>
                    <a:pt x="463" y="27421"/>
                  </a:lnTo>
                  <a:lnTo>
                    <a:pt x="4340" y="27421"/>
                  </a:lnTo>
                  <a:lnTo>
                    <a:pt x="4340" y="7848"/>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0" name="Google Shape;6570;ga8048893a6_4_15"/>
            <p:cNvSpPr/>
            <p:nvPr/>
          </p:nvSpPr>
          <p:spPr>
            <a:xfrm>
              <a:off x="5849250" y="3062900"/>
              <a:ext cx="348550" cy="720175"/>
            </a:xfrm>
            <a:custGeom>
              <a:avLst/>
              <a:gdLst/>
              <a:ahLst/>
              <a:cxnLst/>
              <a:rect l="l" t="t" r="r" b="b"/>
              <a:pathLst>
                <a:path w="13942" h="28807" extrusionOk="0">
                  <a:moveTo>
                    <a:pt x="10341" y="0"/>
                  </a:moveTo>
                  <a:lnTo>
                    <a:pt x="9602" y="93"/>
                  </a:lnTo>
                  <a:lnTo>
                    <a:pt x="8956" y="277"/>
                  </a:lnTo>
                  <a:lnTo>
                    <a:pt x="8310" y="462"/>
                  </a:lnTo>
                  <a:lnTo>
                    <a:pt x="7663" y="647"/>
                  </a:lnTo>
                  <a:lnTo>
                    <a:pt x="7109" y="924"/>
                  </a:lnTo>
                  <a:lnTo>
                    <a:pt x="6648" y="1293"/>
                  </a:lnTo>
                  <a:lnTo>
                    <a:pt x="6186" y="1662"/>
                  </a:lnTo>
                  <a:lnTo>
                    <a:pt x="5817" y="2124"/>
                  </a:lnTo>
                  <a:lnTo>
                    <a:pt x="5448" y="2586"/>
                  </a:lnTo>
                  <a:lnTo>
                    <a:pt x="5171" y="3140"/>
                  </a:lnTo>
                  <a:lnTo>
                    <a:pt x="4894" y="3693"/>
                  </a:lnTo>
                  <a:lnTo>
                    <a:pt x="4709" y="4247"/>
                  </a:lnTo>
                  <a:lnTo>
                    <a:pt x="4617" y="4894"/>
                  </a:lnTo>
                  <a:lnTo>
                    <a:pt x="4524" y="5632"/>
                  </a:lnTo>
                  <a:lnTo>
                    <a:pt x="4524" y="6279"/>
                  </a:lnTo>
                  <a:lnTo>
                    <a:pt x="4524" y="9233"/>
                  </a:lnTo>
                  <a:lnTo>
                    <a:pt x="0" y="9233"/>
                  </a:lnTo>
                  <a:lnTo>
                    <a:pt x="0" y="12464"/>
                  </a:lnTo>
                  <a:lnTo>
                    <a:pt x="4524" y="12464"/>
                  </a:lnTo>
                  <a:lnTo>
                    <a:pt x="4524" y="28806"/>
                  </a:lnTo>
                  <a:lnTo>
                    <a:pt x="8310" y="28806"/>
                  </a:lnTo>
                  <a:lnTo>
                    <a:pt x="8310" y="12464"/>
                  </a:lnTo>
                  <a:lnTo>
                    <a:pt x="13942" y="12464"/>
                  </a:lnTo>
                  <a:lnTo>
                    <a:pt x="13942" y="9233"/>
                  </a:lnTo>
                  <a:lnTo>
                    <a:pt x="8310" y="9233"/>
                  </a:lnTo>
                  <a:lnTo>
                    <a:pt x="8310" y="6371"/>
                  </a:lnTo>
                  <a:lnTo>
                    <a:pt x="8402" y="5632"/>
                  </a:lnTo>
                  <a:lnTo>
                    <a:pt x="8494" y="4986"/>
                  </a:lnTo>
                  <a:lnTo>
                    <a:pt x="8771" y="4524"/>
                  </a:lnTo>
                  <a:lnTo>
                    <a:pt x="9141" y="4063"/>
                  </a:lnTo>
                  <a:lnTo>
                    <a:pt x="9510" y="3786"/>
                  </a:lnTo>
                  <a:lnTo>
                    <a:pt x="10064" y="3509"/>
                  </a:lnTo>
                  <a:lnTo>
                    <a:pt x="10710" y="3417"/>
                  </a:lnTo>
                  <a:lnTo>
                    <a:pt x="11541" y="3324"/>
                  </a:lnTo>
                  <a:lnTo>
                    <a:pt x="12741" y="3417"/>
                  </a:lnTo>
                  <a:lnTo>
                    <a:pt x="13942" y="3693"/>
                  </a:lnTo>
                  <a:lnTo>
                    <a:pt x="13942" y="370"/>
                  </a:lnTo>
                  <a:lnTo>
                    <a:pt x="12557" y="93"/>
                  </a:lnTo>
                  <a:lnTo>
                    <a:pt x="11172"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1" name="Google Shape;6571;ga8048893a6_4_15"/>
            <p:cNvSpPr/>
            <p:nvPr/>
          </p:nvSpPr>
          <p:spPr>
            <a:xfrm>
              <a:off x="6239325" y="3146000"/>
              <a:ext cx="343950" cy="646300"/>
            </a:xfrm>
            <a:custGeom>
              <a:avLst/>
              <a:gdLst/>
              <a:ahLst/>
              <a:cxnLst/>
              <a:rect l="l" t="t" r="r" b="b"/>
              <a:pathLst>
                <a:path w="13758" h="25852" extrusionOk="0">
                  <a:moveTo>
                    <a:pt x="7941" y="0"/>
                  </a:moveTo>
                  <a:lnTo>
                    <a:pt x="4155" y="923"/>
                  </a:lnTo>
                  <a:lnTo>
                    <a:pt x="4155" y="5909"/>
                  </a:lnTo>
                  <a:lnTo>
                    <a:pt x="0" y="5909"/>
                  </a:lnTo>
                  <a:lnTo>
                    <a:pt x="0" y="9140"/>
                  </a:lnTo>
                  <a:lnTo>
                    <a:pt x="4155" y="9140"/>
                  </a:lnTo>
                  <a:lnTo>
                    <a:pt x="4155" y="20681"/>
                  </a:lnTo>
                  <a:lnTo>
                    <a:pt x="4247" y="21881"/>
                  </a:lnTo>
                  <a:lnTo>
                    <a:pt x="4524" y="22897"/>
                  </a:lnTo>
                  <a:lnTo>
                    <a:pt x="4709" y="23359"/>
                  </a:lnTo>
                  <a:lnTo>
                    <a:pt x="4986" y="23820"/>
                  </a:lnTo>
                  <a:lnTo>
                    <a:pt x="5263" y="24189"/>
                  </a:lnTo>
                  <a:lnTo>
                    <a:pt x="5632" y="24559"/>
                  </a:lnTo>
                  <a:lnTo>
                    <a:pt x="6002" y="24836"/>
                  </a:lnTo>
                  <a:lnTo>
                    <a:pt x="6463" y="25113"/>
                  </a:lnTo>
                  <a:lnTo>
                    <a:pt x="7479" y="25482"/>
                  </a:lnTo>
                  <a:lnTo>
                    <a:pt x="8679" y="25759"/>
                  </a:lnTo>
                  <a:lnTo>
                    <a:pt x="9972" y="25851"/>
                  </a:lnTo>
                  <a:lnTo>
                    <a:pt x="10895" y="25759"/>
                  </a:lnTo>
                  <a:lnTo>
                    <a:pt x="11818" y="25667"/>
                  </a:lnTo>
                  <a:lnTo>
                    <a:pt x="12742" y="25482"/>
                  </a:lnTo>
                  <a:lnTo>
                    <a:pt x="13665" y="25297"/>
                  </a:lnTo>
                  <a:lnTo>
                    <a:pt x="13665" y="22066"/>
                  </a:lnTo>
                  <a:lnTo>
                    <a:pt x="12926" y="22251"/>
                  </a:lnTo>
                  <a:lnTo>
                    <a:pt x="12280" y="22435"/>
                  </a:lnTo>
                  <a:lnTo>
                    <a:pt x="11634" y="22435"/>
                  </a:lnTo>
                  <a:lnTo>
                    <a:pt x="10803" y="22528"/>
                  </a:lnTo>
                  <a:lnTo>
                    <a:pt x="10156" y="22435"/>
                  </a:lnTo>
                  <a:lnTo>
                    <a:pt x="9510" y="22343"/>
                  </a:lnTo>
                  <a:lnTo>
                    <a:pt x="9048" y="22158"/>
                  </a:lnTo>
                  <a:lnTo>
                    <a:pt x="8587" y="21881"/>
                  </a:lnTo>
                  <a:lnTo>
                    <a:pt x="8310" y="21512"/>
                  </a:lnTo>
                  <a:lnTo>
                    <a:pt x="8125" y="21050"/>
                  </a:lnTo>
                  <a:lnTo>
                    <a:pt x="8033" y="20496"/>
                  </a:lnTo>
                  <a:lnTo>
                    <a:pt x="7941" y="19758"/>
                  </a:lnTo>
                  <a:lnTo>
                    <a:pt x="7941" y="9140"/>
                  </a:lnTo>
                  <a:lnTo>
                    <a:pt x="13757" y="9140"/>
                  </a:lnTo>
                  <a:lnTo>
                    <a:pt x="13757" y="5909"/>
                  </a:lnTo>
                  <a:lnTo>
                    <a:pt x="7941" y="5909"/>
                  </a:lnTo>
                  <a:lnTo>
                    <a:pt x="7941"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2" name="Google Shape;6572;ga8048893a6_4_15"/>
            <p:cNvSpPr/>
            <p:nvPr/>
          </p:nvSpPr>
          <p:spPr>
            <a:xfrm>
              <a:off x="6823300" y="3111375"/>
              <a:ext cx="558575" cy="671700"/>
            </a:xfrm>
            <a:custGeom>
              <a:avLst/>
              <a:gdLst/>
              <a:ahLst/>
              <a:cxnLst/>
              <a:rect l="l" t="t" r="r" b="b"/>
              <a:pathLst>
                <a:path w="22343" h="26868" extrusionOk="0">
                  <a:moveTo>
                    <a:pt x="15234" y="4524"/>
                  </a:moveTo>
                  <a:lnTo>
                    <a:pt x="15234" y="16804"/>
                  </a:lnTo>
                  <a:lnTo>
                    <a:pt x="4524" y="16804"/>
                  </a:lnTo>
                  <a:lnTo>
                    <a:pt x="15234" y="4524"/>
                  </a:lnTo>
                  <a:close/>
                  <a:moveTo>
                    <a:pt x="14772" y="0"/>
                  </a:moveTo>
                  <a:lnTo>
                    <a:pt x="0" y="16988"/>
                  </a:lnTo>
                  <a:lnTo>
                    <a:pt x="0" y="20127"/>
                  </a:lnTo>
                  <a:lnTo>
                    <a:pt x="15234" y="20127"/>
                  </a:lnTo>
                  <a:lnTo>
                    <a:pt x="15234" y="26867"/>
                  </a:lnTo>
                  <a:lnTo>
                    <a:pt x="19019" y="26867"/>
                  </a:lnTo>
                  <a:lnTo>
                    <a:pt x="19019" y="20127"/>
                  </a:lnTo>
                  <a:lnTo>
                    <a:pt x="22343" y="20127"/>
                  </a:lnTo>
                  <a:lnTo>
                    <a:pt x="22343" y="16804"/>
                  </a:lnTo>
                  <a:lnTo>
                    <a:pt x="19019" y="16804"/>
                  </a:lnTo>
                  <a:lnTo>
                    <a:pt x="19019"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3" name="Google Shape;6573;ga8048893a6_4_15"/>
            <p:cNvSpPr/>
            <p:nvPr/>
          </p:nvSpPr>
          <p:spPr>
            <a:xfrm>
              <a:off x="2093875" y="2070400"/>
              <a:ext cx="3568425" cy="722475"/>
            </a:xfrm>
            <a:custGeom>
              <a:avLst/>
              <a:gdLst/>
              <a:ahLst/>
              <a:cxnLst/>
              <a:rect l="l" t="t" r="r" b="b"/>
              <a:pathLst>
                <a:path w="142737" h="28899" extrusionOk="0">
                  <a:moveTo>
                    <a:pt x="13295" y="7017"/>
                  </a:moveTo>
                  <a:lnTo>
                    <a:pt x="14126" y="7110"/>
                  </a:lnTo>
                  <a:lnTo>
                    <a:pt x="14773" y="7294"/>
                  </a:lnTo>
                  <a:lnTo>
                    <a:pt x="15419" y="7571"/>
                  </a:lnTo>
                  <a:lnTo>
                    <a:pt x="15881" y="7941"/>
                  </a:lnTo>
                  <a:lnTo>
                    <a:pt x="16250" y="8402"/>
                  </a:lnTo>
                  <a:lnTo>
                    <a:pt x="16527" y="8956"/>
                  </a:lnTo>
                  <a:lnTo>
                    <a:pt x="16711" y="9510"/>
                  </a:lnTo>
                  <a:lnTo>
                    <a:pt x="16804" y="10156"/>
                  </a:lnTo>
                  <a:lnTo>
                    <a:pt x="16711" y="10710"/>
                  </a:lnTo>
                  <a:lnTo>
                    <a:pt x="16527" y="11264"/>
                  </a:lnTo>
                  <a:lnTo>
                    <a:pt x="16250" y="11818"/>
                  </a:lnTo>
                  <a:lnTo>
                    <a:pt x="15881" y="12280"/>
                  </a:lnTo>
                  <a:lnTo>
                    <a:pt x="15419" y="12649"/>
                  </a:lnTo>
                  <a:lnTo>
                    <a:pt x="14773" y="12926"/>
                  </a:lnTo>
                  <a:lnTo>
                    <a:pt x="14126" y="13111"/>
                  </a:lnTo>
                  <a:lnTo>
                    <a:pt x="13295" y="13203"/>
                  </a:lnTo>
                  <a:lnTo>
                    <a:pt x="6740" y="13203"/>
                  </a:lnTo>
                  <a:lnTo>
                    <a:pt x="6740" y="7017"/>
                  </a:lnTo>
                  <a:close/>
                  <a:moveTo>
                    <a:pt x="34715" y="12741"/>
                  </a:moveTo>
                  <a:lnTo>
                    <a:pt x="35454" y="12834"/>
                  </a:lnTo>
                  <a:lnTo>
                    <a:pt x="36192" y="13018"/>
                  </a:lnTo>
                  <a:lnTo>
                    <a:pt x="36839" y="13295"/>
                  </a:lnTo>
                  <a:lnTo>
                    <a:pt x="37393" y="13665"/>
                  </a:lnTo>
                  <a:lnTo>
                    <a:pt x="37946" y="14126"/>
                  </a:lnTo>
                  <a:lnTo>
                    <a:pt x="38408" y="14680"/>
                  </a:lnTo>
                  <a:lnTo>
                    <a:pt x="38777" y="15327"/>
                  </a:lnTo>
                  <a:lnTo>
                    <a:pt x="39054" y="15973"/>
                  </a:lnTo>
                  <a:lnTo>
                    <a:pt x="30468" y="15973"/>
                  </a:lnTo>
                  <a:lnTo>
                    <a:pt x="30745" y="15327"/>
                  </a:lnTo>
                  <a:lnTo>
                    <a:pt x="31114" y="14680"/>
                  </a:lnTo>
                  <a:lnTo>
                    <a:pt x="31576" y="14126"/>
                  </a:lnTo>
                  <a:lnTo>
                    <a:pt x="32038" y="13572"/>
                  </a:lnTo>
                  <a:lnTo>
                    <a:pt x="32684" y="13203"/>
                  </a:lnTo>
                  <a:lnTo>
                    <a:pt x="33330" y="13018"/>
                  </a:lnTo>
                  <a:lnTo>
                    <a:pt x="33976" y="12834"/>
                  </a:lnTo>
                  <a:lnTo>
                    <a:pt x="34715" y="12741"/>
                  </a:lnTo>
                  <a:close/>
                  <a:moveTo>
                    <a:pt x="58812" y="13018"/>
                  </a:moveTo>
                  <a:lnTo>
                    <a:pt x="60105" y="13111"/>
                  </a:lnTo>
                  <a:lnTo>
                    <a:pt x="61213" y="13480"/>
                  </a:lnTo>
                  <a:lnTo>
                    <a:pt x="62321" y="13942"/>
                  </a:lnTo>
                  <a:lnTo>
                    <a:pt x="62782" y="14219"/>
                  </a:lnTo>
                  <a:lnTo>
                    <a:pt x="63152" y="14588"/>
                  </a:lnTo>
                  <a:lnTo>
                    <a:pt x="63152" y="21789"/>
                  </a:lnTo>
                  <a:lnTo>
                    <a:pt x="62782" y="22159"/>
                  </a:lnTo>
                  <a:lnTo>
                    <a:pt x="62228" y="22528"/>
                  </a:lnTo>
                  <a:lnTo>
                    <a:pt x="61767" y="22805"/>
                  </a:lnTo>
                  <a:lnTo>
                    <a:pt x="61213" y="22990"/>
                  </a:lnTo>
                  <a:lnTo>
                    <a:pt x="60659" y="23174"/>
                  </a:lnTo>
                  <a:lnTo>
                    <a:pt x="60105" y="23359"/>
                  </a:lnTo>
                  <a:lnTo>
                    <a:pt x="58812" y="23451"/>
                  </a:lnTo>
                  <a:lnTo>
                    <a:pt x="57704" y="23359"/>
                  </a:lnTo>
                  <a:lnTo>
                    <a:pt x="56689" y="23082"/>
                  </a:lnTo>
                  <a:lnTo>
                    <a:pt x="55765" y="22528"/>
                  </a:lnTo>
                  <a:lnTo>
                    <a:pt x="55027" y="21974"/>
                  </a:lnTo>
                  <a:lnTo>
                    <a:pt x="54381" y="21143"/>
                  </a:lnTo>
                  <a:lnTo>
                    <a:pt x="53827" y="20312"/>
                  </a:lnTo>
                  <a:lnTo>
                    <a:pt x="53550" y="19297"/>
                  </a:lnTo>
                  <a:lnTo>
                    <a:pt x="53457" y="18189"/>
                  </a:lnTo>
                  <a:lnTo>
                    <a:pt x="53550" y="17173"/>
                  </a:lnTo>
                  <a:lnTo>
                    <a:pt x="53827" y="16157"/>
                  </a:lnTo>
                  <a:lnTo>
                    <a:pt x="54288" y="15327"/>
                  </a:lnTo>
                  <a:lnTo>
                    <a:pt x="54935" y="14496"/>
                  </a:lnTo>
                  <a:lnTo>
                    <a:pt x="55765" y="13942"/>
                  </a:lnTo>
                  <a:lnTo>
                    <a:pt x="56689" y="13388"/>
                  </a:lnTo>
                  <a:lnTo>
                    <a:pt x="57704" y="13111"/>
                  </a:lnTo>
                  <a:lnTo>
                    <a:pt x="58812" y="13018"/>
                  </a:lnTo>
                  <a:close/>
                  <a:moveTo>
                    <a:pt x="115501" y="20404"/>
                  </a:moveTo>
                  <a:lnTo>
                    <a:pt x="116516" y="20497"/>
                  </a:lnTo>
                  <a:lnTo>
                    <a:pt x="118270" y="20866"/>
                  </a:lnTo>
                  <a:lnTo>
                    <a:pt x="118270" y="23451"/>
                  </a:lnTo>
                  <a:lnTo>
                    <a:pt x="117347" y="23913"/>
                  </a:lnTo>
                  <a:lnTo>
                    <a:pt x="116424" y="24190"/>
                  </a:lnTo>
                  <a:lnTo>
                    <a:pt x="115408" y="24374"/>
                  </a:lnTo>
                  <a:lnTo>
                    <a:pt x="114300" y="24467"/>
                  </a:lnTo>
                  <a:lnTo>
                    <a:pt x="113654" y="24374"/>
                  </a:lnTo>
                  <a:lnTo>
                    <a:pt x="113008" y="24282"/>
                  </a:lnTo>
                  <a:lnTo>
                    <a:pt x="112454" y="24097"/>
                  </a:lnTo>
                  <a:lnTo>
                    <a:pt x="111992" y="23913"/>
                  </a:lnTo>
                  <a:lnTo>
                    <a:pt x="111623" y="23636"/>
                  </a:lnTo>
                  <a:lnTo>
                    <a:pt x="111346" y="23267"/>
                  </a:lnTo>
                  <a:lnTo>
                    <a:pt x="111161" y="22805"/>
                  </a:lnTo>
                  <a:lnTo>
                    <a:pt x="111069" y="22343"/>
                  </a:lnTo>
                  <a:lnTo>
                    <a:pt x="111161" y="21882"/>
                  </a:lnTo>
                  <a:lnTo>
                    <a:pt x="111346" y="21512"/>
                  </a:lnTo>
                  <a:lnTo>
                    <a:pt x="111623" y="21143"/>
                  </a:lnTo>
                  <a:lnTo>
                    <a:pt x="112085" y="20866"/>
                  </a:lnTo>
                  <a:lnTo>
                    <a:pt x="112546" y="20681"/>
                  </a:lnTo>
                  <a:lnTo>
                    <a:pt x="113100" y="20497"/>
                  </a:lnTo>
                  <a:lnTo>
                    <a:pt x="113746" y="20404"/>
                  </a:lnTo>
                  <a:close/>
                  <a:moveTo>
                    <a:pt x="0" y="1293"/>
                  </a:moveTo>
                  <a:lnTo>
                    <a:pt x="0" y="28529"/>
                  </a:lnTo>
                  <a:lnTo>
                    <a:pt x="6740" y="28529"/>
                  </a:lnTo>
                  <a:lnTo>
                    <a:pt x="6740" y="18650"/>
                  </a:lnTo>
                  <a:lnTo>
                    <a:pt x="11818" y="18650"/>
                  </a:lnTo>
                  <a:lnTo>
                    <a:pt x="16896" y="28529"/>
                  </a:lnTo>
                  <a:lnTo>
                    <a:pt x="24375" y="28529"/>
                  </a:lnTo>
                  <a:lnTo>
                    <a:pt x="18373" y="17635"/>
                  </a:lnTo>
                  <a:lnTo>
                    <a:pt x="19574" y="17081"/>
                  </a:lnTo>
                  <a:lnTo>
                    <a:pt x="20589" y="16342"/>
                  </a:lnTo>
                  <a:lnTo>
                    <a:pt x="21420" y="15511"/>
                  </a:lnTo>
                  <a:lnTo>
                    <a:pt x="22159" y="14588"/>
                  </a:lnTo>
                  <a:lnTo>
                    <a:pt x="22713" y="13480"/>
                  </a:lnTo>
                  <a:lnTo>
                    <a:pt x="23174" y="12372"/>
                  </a:lnTo>
                  <a:lnTo>
                    <a:pt x="23451" y="11264"/>
                  </a:lnTo>
                  <a:lnTo>
                    <a:pt x="23544" y="9972"/>
                  </a:lnTo>
                  <a:lnTo>
                    <a:pt x="23451" y="9048"/>
                  </a:lnTo>
                  <a:lnTo>
                    <a:pt x="23359" y="8217"/>
                  </a:lnTo>
                  <a:lnTo>
                    <a:pt x="23174" y="7387"/>
                  </a:lnTo>
                  <a:lnTo>
                    <a:pt x="22805" y="6556"/>
                  </a:lnTo>
                  <a:lnTo>
                    <a:pt x="22436" y="5817"/>
                  </a:lnTo>
                  <a:lnTo>
                    <a:pt x="21974" y="5078"/>
                  </a:lnTo>
                  <a:lnTo>
                    <a:pt x="21512" y="4432"/>
                  </a:lnTo>
                  <a:lnTo>
                    <a:pt x="20866" y="3878"/>
                  </a:lnTo>
                  <a:lnTo>
                    <a:pt x="20220" y="3324"/>
                  </a:lnTo>
                  <a:lnTo>
                    <a:pt x="19481" y="2770"/>
                  </a:lnTo>
                  <a:lnTo>
                    <a:pt x="18743" y="2401"/>
                  </a:lnTo>
                  <a:lnTo>
                    <a:pt x="17819" y="2032"/>
                  </a:lnTo>
                  <a:lnTo>
                    <a:pt x="16988" y="1755"/>
                  </a:lnTo>
                  <a:lnTo>
                    <a:pt x="15973" y="1478"/>
                  </a:lnTo>
                  <a:lnTo>
                    <a:pt x="14957" y="1385"/>
                  </a:lnTo>
                  <a:lnTo>
                    <a:pt x="13942" y="1293"/>
                  </a:lnTo>
                  <a:close/>
                  <a:moveTo>
                    <a:pt x="78847" y="1293"/>
                  </a:moveTo>
                  <a:lnTo>
                    <a:pt x="78847" y="28529"/>
                  </a:lnTo>
                  <a:lnTo>
                    <a:pt x="85587" y="28529"/>
                  </a:lnTo>
                  <a:lnTo>
                    <a:pt x="85587" y="17912"/>
                  </a:lnTo>
                  <a:lnTo>
                    <a:pt x="96758" y="17912"/>
                  </a:lnTo>
                  <a:lnTo>
                    <a:pt x="96758" y="28529"/>
                  </a:lnTo>
                  <a:lnTo>
                    <a:pt x="103406" y="28529"/>
                  </a:lnTo>
                  <a:lnTo>
                    <a:pt x="103406" y="1293"/>
                  </a:lnTo>
                  <a:lnTo>
                    <a:pt x="96758" y="1293"/>
                  </a:lnTo>
                  <a:lnTo>
                    <a:pt x="96758" y="11818"/>
                  </a:lnTo>
                  <a:lnTo>
                    <a:pt x="85587" y="11818"/>
                  </a:lnTo>
                  <a:lnTo>
                    <a:pt x="85587" y="1293"/>
                  </a:lnTo>
                  <a:close/>
                  <a:moveTo>
                    <a:pt x="69430" y="1"/>
                  </a:moveTo>
                  <a:lnTo>
                    <a:pt x="63152" y="1293"/>
                  </a:lnTo>
                  <a:lnTo>
                    <a:pt x="63152" y="9048"/>
                  </a:lnTo>
                  <a:lnTo>
                    <a:pt x="61951" y="8494"/>
                  </a:lnTo>
                  <a:lnTo>
                    <a:pt x="60659" y="8033"/>
                  </a:lnTo>
                  <a:lnTo>
                    <a:pt x="59366" y="7756"/>
                  </a:lnTo>
                  <a:lnTo>
                    <a:pt x="57981" y="7664"/>
                  </a:lnTo>
                  <a:lnTo>
                    <a:pt x="56873" y="7756"/>
                  </a:lnTo>
                  <a:lnTo>
                    <a:pt x="55765" y="7941"/>
                  </a:lnTo>
                  <a:lnTo>
                    <a:pt x="54750" y="8217"/>
                  </a:lnTo>
                  <a:lnTo>
                    <a:pt x="53734" y="8494"/>
                  </a:lnTo>
                  <a:lnTo>
                    <a:pt x="52811" y="8956"/>
                  </a:lnTo>
                  <a:lnTo>
                    <a:pt x="51888" y="9510"/>
                  </a:lnTo>
                  <a:lnTo>
                    <a:pt x="51149" y="10064"/>
                  </a:lnTo>
                  <a:lnTo>
                    <a:pt x="50318" y="10710"/>
                  </a:lnTo>
                  <a:lnTo>
                    <a:pt x="49672" y="11541"/>
                  </a:lnTo>
                  <a:lnTo>
                    <a:pt x="49026" y="12280"/>
                  </a:lnTo>
                  <a:lnTo>
                    <a:pt x="48564" y="13203"/>
                  </a:lnTo>
                  <a:lnTo>
                    <a:pt x="48102" y="14126"/>
                  </a:lnTo>
                  <a:lnTo>
                    <a:pt x="47733" y="15050"/>
                  </a:lnTo>
                  <a:lnTo>
                    <a:pt x="47456" y="16065"/>
                  </a:lnTo>
                  <a:lnTo>
                    <a:pt x="47271" y="17173"/>
                  </a:lnTo>
                  <a:lnTo>
                    <a:pt x="47271" y="18189"/>
                  </a:lnTo>
                  <a:lnTo>
                    <a:pt x="47271" y="19297"/>
                  </a:lnTo>
                  <a:lnTo>
                    <a:pt x="47456" y="20404"/>
                  </a:lnTo>
                  <a:lnTo>
                    <a:pt x="47733" y="21420"/>
                  </a:lnTo>
                  <a:lnTo>
                    <a:pt x="48102" y="22343"/>
                  </a:lnTo>
                  <a:lnTo>
                    <a:pt x="48472" y="23267"/>
                  </a:lnTo>
                  <a:lnTo>
                    <a:pt x="49026" y="24190"/>
                  </a:lnTo>
                  <a:lnTo>
                    <a:pt x="49672" y="25021"/>
                  </a:lnTo>
                  <a:lnTo>
                    <a:pt x="50318" y="25759"/>
                  </a:lnTo>
                  <a:lnTo>
                    <a:pt x="51057" y="26406"/>
                  </a:lnTo>
                  <a:lnTo>
                    <a:pt x="51888" y="27052"/>
                  </a:lnTo>
                  <a:lnTo>
                    <a:pt x="52719" y="27514"/>
                  </a:lnTo>
                  <a:lnTo>
                    <a:pt x="53642" y="27975"/>
                  </a:lnTo>
                  <a:lnTo>
                    <a:pt x="54565" y="28344"/>
                  </a:lnTo>
                  <a:lnTo>
                    <a:pt x="55581" y="28621"/>
                  </a:lnTo>
                  <a:lnTo>
                    <a:pt x="56689" y="28714"/>
                  </a:lnTo>
                  <a:lnTo>
                    <a:pt x="57704" y="28806"/>
                  </a:lnTo>
                  <a:lnTo>
                    <a:pt x="58535" y="28806"/>
                  </a:lnTo>
                  <a:lnTo>
                    <a:pt x="59274" y="28714"/>
                  </a:lnTo>
                  <a:lnTo>
                    <a:pt x="59920" y="28529"/>
                  </a:lnTo>
                  <a:lnTo>
                    <a:pt x="60659" y="28344"/>
                  </a:lnTo>
                  <a:lnTo>
                    <a:pt x="61305" y="28067"/>
                  </a:lnTo>
                  <a:lnTo>
                    <a:pt x="62044" y="27790"/>
                  </a:lnTo>
                  <a:lnTo>
                    <a:pt x="62690" y="27421"/>
                  </a:lnTo>
                  <a:lnTo>
                    <a:pt x="63244" y="27052"/>
                  </a:lnTo>
                  <a:lnTo>
                    <a:pt x="63244" y="28529"/>
                  </a:lnTo>
                  <a:lnTo>
                    <a:pt x="69430" y="28529"/>
                  </a:lnTo>
                  <a:lnTo>
                    <a:pt x="69430" y="1"/>
                  </a:lnTo>
                  <a:close/>
                  <a:moveTo>
                    <a:pt x="136920" y="1293"/>
                  </a:moveTo>
                  <a:lnTo>
                    <a:pt x="130642" y="2678"/>
                  </a:lnTo>
                  <a:lnTo>
                    <a:pt x="130642" y="7941"/>
                  </a:lnTo>
                  <a:lnTo>
                    <a:pt x="126487" y="7941"/>
                  </a:lnTo>
                  <a:lnTo>
                    <a:pt x="126487" y="13203"/>
                  </a:lnTo>
                  <a:lnTo>
                    <a:pt x="130642" y="13203"/>
                  </a:lnTo>
                  <a:lnTo>
                    <a:pt x="130642" y="22251"/>
                  </a:lnTo>
                  <a:lnTo>
                    <a:pt x="130734" y="23082"/>
                  </a:lnTo>
                  <a:lnTo>
                    <a:pt x="130827" y="23820"/>
                  </a:lnTo>
                  <a:lnTo>
                    <a:pt x="130919" y="24467"/>
                  </a:lnTo>
                  <a:lnTo>
                    <a:pt x="131104" y="25113"/>
                  </a:lnTo>
                  <a:lnTo>
                    <a:pt x="131381" y="25759"/>
                  </a:lnTo>
                  <a:lnTo>
                    <a:pt x="131750" y="26221"/>
                  </a:lnTo>
                  <a:lnTo>
                    <a:pt x="132119" y="26775"/>
                  </a:lnTo>
                  <a:lnTo>
                    <a:pt x="132581" y="27144"/>
                  </a:lnTo>
                  <a:lnTo>
                    <a:pt x="133043" y="27606"/>
                  </a:lnTo>
                  <a:lnTo>
                    <a:pt x="133597" y="27883"/>
                  </a:lnTo>
                  <a:lnTo>
                    <a:pt x="134243" y="28160"/>
                  </a:lnTo>
                  <a:lnTo>
                    <a:pt x="134889" y="28437"/>
                  </a:lnTo>
                  <a:lnTo>
                    <a:pt x="135628" y="28529"/>
                  </a:lnTo>
                  <a:lnTo>
                    <a:pt x="136459" y="28714"/>
                  </a:lnTo>
                  <a:lnTo>
                    <a:pt x="138121" y="28806"/>
                  </a:lnTo>
                  <a:lnTo>
                    <a:pt x="139136" y="28714"/>
                  </a:lnTo>
                  <a:lnTo>
                    <a:pt x="140336" y="28621"/>
                  </a:lnTo>
                  <a:lnTo>
                    <a:pt x="141444" y="28437"/>
                  </a:lnTo>
                  <a:lnTo>
                    <a:pt x="142460" y="28160"/>
                  </a:lnTo>
                  <a:lnTo>
                    <a:pt x="142460" y="23082"/>
                  </a:lnTo>
                  <a:lnTo>
                    <a:pt x="141075" y="23451"/>
                  </a:lnTo>
                  <a:lnTo>
                    <a:pt x="139690" y="23544"/>
                  </a:lnTo>
                  <a:lnTo>
                    <a:pt x="138952" y="23451"/>
                  </a:lnTo>
                  <a:lnTo>
                    <a:pt x="138398" y="23359"/>
                  </a:lnTo>
                  <a:lnTo>
                    <a:pt x="137936" y="23174"/>
                  </a:lnTo>
                  <a:lnTo>
                    <a:pt x="137567" y="22990"/>
                  </a:lnTo>
                  <a:lnTo>
                    <a:pt x="137290" y="22620"/>
                  </a:lnTo>
                  <a:lnTo>
                    <a:pt x="137105" y="22159"/>
                  </a:lnTo>
                  <a:lnTo>
                    <a:pt x="137013" y="21697"/>
                  </a:lnTo>
                  <a:lnTo>
                    <a:pt x="136920" y="21051"/>
                  </a:lnTo>
                  <a:lnTo>
                    <a:pt x="136920" y="13203"/>
                  </a:lnTo>
                  <a:lnTo>
                    <a:pt x="142737" y="13203"/>
                  </a:lnTo>
                  <a:lnTo>
                    <a:pt x="142737" y="7941"/>
                  </a:lnTo>
                  <a:lnTo>
                    <a:pt x="136920" y="7941"/>
                  </a:lnTo>
                  <a:lnTo>
                    <a:pt x="136920" y="1293"/>
                  </a:lnTo>
                  <a:close/>
                  <a:moveTo>
                    <a:pt x="33792" y="7664"/>
                  </a:moveTo>
                  <a:lnTo>
                    <a:pt x="32684" y="7848"/>
                  </a:lnTo>
                  <a:lnTo>
                    <a:pt x="31668" y="8125"/>
                  </a:lnTo>
                  <a:lnTo>
                    <a:pt x="30653" y="8494"/>
                  </a:lnTo>
                  <a:lnTo>
                    <a:pt x="29729" y="8864"/>
                  </a:lnTo>
                  <a:lnTo>
                    <a:pt x="28806" y="9418"/>
                  </a:lnTo>
                  <a:lnTo>
                    <a:pt x="27975" y="10064"/>
                  </a:lnTo>
                  <a:lnTo>
                    <a:pt x="27237" y="10710"/>
                  </a:lnTo>
                  <a:lnTo>
                    <a:pt x="26590" y="11449"/>
                  </a:lnTo>
                  <a:lnTo>
                    <a:pt x="25944" y="12280"/>
                  </a:lnTo>
                  <a:lnTo>
                    <a:pt x="25390" y="13111"/>
                  </a:lnTo>
                  <a:lnTo>
                    <a:pt x="25021" y="14126"/>
                  </a:lnTo>
                  <a:lnTo>
                    <a:pt x="24652" y="15050"/>
                  </a:lnTo>
                  <a:lnTo>
                    <a:pt x="24375" y="16065"/>
                  </a:lnTo>
                  <a:lnTo>
                    <a:pt x="24190" y="17173"/>
                  </a:lnTo>
                  <a:lnTo>
                    <a:pt x="24190" y="18281"/>
                  </a:lnTo>
                  <a:lnTo>
                    <a:pt x="24190" y="19389"/>
                  </a:lnTo>
                  <a:lnTo>
                    <a:pt x="24375" y="20404"/>
                  </a:lnTo>
                  <a:lnTo>
                    <a:pt x="24652" y="21512"/>
                  </a:lnTo>
                  <a:lnTo>
                    <a:pt x="25021" y="22436"/>
                  </a:lnTo>
                  <a:lnTo>
                    <a:pt x="25482" y="23359"/>
                  </a:lnTo>
                  <a:lnTo>
                    <a:pt x="26036" y="24282"/>
                  </a:lnTo>
                  <a:lnTo>
                    <a:pt x="26683" y="25113"/>
                  </a:lnTo>
                  <a:lnTo>
                    <a:pt x="27421" y="25852"/>
                  </a:lnTo>
                  <a:lnTo>
                    <a:pt x="28160" y="26498"/>
                  </a:lnTo>
                  <a:lnTo>
                    <a:pt x="28991" y="27144"/>
                  </a:lnTo>
                  <a:lnTo>
                    <a:pt x="29914" y="27606"/>
                  </a:lnTo>
                  <a:lnTo>
                    <a:pt x="30930" y="28067"/>
                  </a:lnTo>
                  <a:lnTo>
                    <a:pt x="31945" y="28437"/>
                  </a:lnTo>
                  <a:lnTo>
                    <a:pt x="33053" y="28714"/>
                  </a:lnTo>
                  <a:lnTo>
                    <a:pt x="34161" y="28898"/>
                  </a:lnTo>
                  <a:lnTo>
                    <a:pt x="36562" y="28898"/>
                  </a:lnTo>
                  <a:lnTo>
                    <a:pt x="37762" y="28714"/>
                  </a:lnTo>
                  <a:lnTo>
                    <a:pt x="38870" y="28529"/>
                  </a:lnTo>
                  <a:lnTo>
                    <a:pt x="39978" y="28160"/>
                  </a:lnTo>
                  <a:lnTo>
                    <a:pt x="40993" y="27790"/>
                  </a:lnTo>
                  <a:lnTo>
                    <a:pt x="42009" y="27237"/>
                  </a:lnTo>
                  <a:lnTo>
                    <a:pt x="42932" y="26590"/>
                  </a:lnTo>
                  <a:lnTo>
                    <a:pt x="43948" y="25759"/>
                  </a:lnTo>
                  <a:lnTo>
                    <a:pt x="39793" y="22159"/>
                  </a:lnTo>
                  <a:lnTo>
                    <a:pt x="39331" y="22436"/>
                  </a:lnTo>
                  <a:lnTo>
                    <a:pt x="38962" y="22805"/>
                  </a:lnTo>
                  <a:lnTo>
                    <a:pt x="38500" y="23082"/>
                  </a:lnTo>
                  <a:lnTo>
                    <a:pt x="37946" y="23267"/>
                  </a:lnTo>
                  <a:lnTo>
                    <a:pt x="36839" y="23544"/>
                  </a:lnTo>
                  <a:lnTo>
                    <a:pt x="35638" y="23636"/>
                  </a:lnTo>
                  <a:lnTo>
                    <a:pt x="34807" y="23636"/>
                  </a:lnTo>
                  <a:lnTo>
                    <a:pt x="33976" y="23451"/>
                  </a:lnTo>
                  <a:lnTo>
                    <a:pt x="33238" y="23174"/>
                  </a:lnTo>
                  <a:lnTo>
                    <a:pt x="32592" y="22805"/>
                  </a:lnTo>
                  <a:lnTo>
                    <a:pt x="31945" y="22343"/>
                  </a:lnTo>
                  <a:lnTo>
                    <a:pt x="31391" y="21789"/>
                  </a:lnTo>
                  <a:lnTo>
                    <a:pt x="30930" y="21143"/>
                  </a:lnTo>
                  <a:lnTo>
                    <a:pt x="30560" y="20404"/>
                  </a:lnTo>
                  <a:lnTo>
                    <a:pt x="45240" y="20404"/>
                  </a:lnTo>
                  <a:lnTo>
                    <a:pt x="45240" y="18835"/>
                  </a:lnTo>
                  <a:lnTo>
                    <a:pt x="45148" y="17635"/>
                  </a:lnTo>
                  <a:lnTo>
                    <a:pt x="45056" y="16527"/>
                  </a:lnTo>
                  <a:lnTo>
                    <a:pt x="44779" y="15419"/>
                  </a:lnTo>
                  <a:lnTo>
                    <a:pt x="44502" y="14311"/>
                  </a:lnTo>
                  <a:lnTo>
                    <a:pt x="44040" y="13388"/>
                  </a:lnTo>
                  <a:lnTo>
                    <a:pt x="43578" y="12464"/>
                  </a:lnTo>
                  <a:lnTo>
                    <a:pt x="42932" y="11541"/>
                  </a:lnTo>
                  <a:lnTo>
                    <a:pt x="42286" y="10803"/>
                  </a:lnTo>
                  <a:lnTo>
                    <a:pt x="41547" y="10064"/>
                  </a:lnTo>
                  <a:lnTo>
                    <a:pt x="40809" y="9418"/>
                  </a:lnTo>
                  <a:lnTo>
                    <a:pt x="39885" y="8956"/>
                  </a:lnTo>
                  <a:lnTo>
                    <a:pt x="39054" y="8494"/>
                  </a:lnTo>
                  <a:lnTo>
                    <a:pt x="38039" y="8125"/>
                  </a:lnTo>
                  <a:lnTo>
                    <a:pt x="37023" y="7848"/>
                  </a:lnTo>
                  <a:lnTo>
                    <a:pt x="36008" y="7664"/>
                  </a:lnTo>
                  <a:close/>
                  <a:moveTo>
                    <a:pt x="115870" y="7571"/>
                  </a:moveTo>
                  <a:lnTo>
                    <a:pt x="114762" y="7664"/>
                  </a:lnTo>
                  <a:lnTo>
                    <a:pt x="113562" y="7756"/>
                  </a:lnTo>
                  <a:lnTo>
                    <a:pt x="112362" y="7941"/>
                  </a:lnTo>
                  <a:lnTo>
                    <a:pt x="111161" y="8125"/>
                  </a:lnTo>
                  <a:lnTo>
                    <a:pt x="109961" y="8494"/>
                  </a:lnTo>
                  <a:lnTo>
                    <a:pt x="108761" y="8864"/>
                  </a:lnTo>
                  <a:lnTo>
                    <a:pt x="107561" y="9325"/>
                  </a:lnTo>
                  <a:lnTo>
                    <a:pt x="106268" y="9879"/>
                  </a:lnTo>
                  <a:lnTo>
                    <a:pt x="108576" y="14496"/>
                  </a:lnTo>
                  <a:lnTo>
                    <a:pt x="110330" y="13757"/>
                  </a:lnTo>
                  <a:lnTo>
                    <a:pt x="111900" y="13295"/>
                  </a:lnTo>
                  <a:lnTo>
                    <a:pt x="113377" y="12926"/>
                  </a:lnTo>
                  <a:lnTo>
                    <a:pt x="114762" y="12834"/>
                  </a:lnTo>
                  <a:lnTo>
                    <a:pt x="115685" y="12926"/>
                  </a:lnTo>
                  <a:lnTo>
                    <a:pt x="116516" y="13018"/>
                  </a:lnTo>
                  <a:lnTo>
                    <a:pt x="117162" y="13295"/>
                  </a:lnTo>
                  <a:lnTo>
                    <a:pt x="117716" y="13572"/>
                  </a:lnTo>
                  <a:lnTo>
                    <a:pt x="118178" y="14034"/>
                  </a:lnTo>
                  <a:lnTo>
                    <a:pt x="118455" y="14588"/>
                  </a:lnTo>
                  <a:lnTo>
                    <a:pt x="118640" y="15142"/>
                  </a:lnTo>
                  <a:lnTo>
                    <a:pt x="118732" y="15881"/>
                  </a:lnTo>
                  <a:lnTo>
                    <a:pt x="118732" y="16896"/>
                  </a:lnTo>
                  <a:lnTo>
                    <a:pt x="117532" y="16619"/>
                  </a:lnTo>
                  <a:lnTo>
                    <a:pt x="116424" y="16434"/>
                  </a:lnTo>
                  <a:lnTo>
                    <a:pt x="115224" y="16342"/>
                  </a:lnTo>
                  <a:lnTo>
                    <a:pt x="114023" y="16342"/>
                  </a:lnTo>
                  <a:lnTo>
                    <a:pt x="112177" y="16434"/>
                  </a:lnTo>
                  <a:lnTo>
                    <a:pt x="111254" y="16527"/>
                  </a:lnTo>
                  <a:lnTo>
                    <a:pt x="110515" y="16711"/>
                  </a:lnTo>
                  <a:lnTo>
                    <a:pt x="109776" y="16988"/>
                  </a:lnTo>
                  <a:lnTo>
                    <a:pt x="109038" y="17265"/>
                  </a:lnTo>
                  <a:lnTo>
                    <a:pt x="108391" y="17542"/>
                  </a:lnTo>
                  <a:lnTo>
                    <a:pt x="107838" y="17912"/>
                  </a:lnTo>
                  <a:lnTo>
                    <a:pt x="107284" y="18373"/>
                  </a:lnTo>
                  <a:lnTo>
                    <a:pt x="106822" y="18835"/>
                  </a:lnTo>
                  <a:lnTo>
                    <a:pt x="106453" y="19297"/>
                  </a:lnTo>
                  <a:lnTo>
                    <a:pt x="106176" y="19850"/>
                  </a:lnTo>
                  <a:lnTo>
                    <a:pt x="105899" y="20497"/>
                  </a:lnTo>
                  <a:lnTo>
                    <a:pt x="105714" y="21143"/>
                  </a:lnTo>
                  <a:lnTo>
                    <a:pt x="105622" y="21789"/>
                  </a:lnTo>
                  <a:lnTo>
                    <a:pt x="105529" y="22528"/>
                  </a:lnTo>
                  <a:lnTo>
                    <a:pt x="105622" y="23174"/>
                  </a:lnTo>
                  <a:lnTo>
                    <a:pt x="105714" y="23820"/>
                  </a:lnTo>
                  <a:lnTo>
                    <a:pt x="105899" y="24467"/>
                  </a:lnTo>
                  <a:lnTo>
                    <a:pt x="106083" y="25021"/>
                  </a:lnTo>
                  <a:lnTo>
                    <a:pt x="106360" y="25575"/>
                  </a:lnTo>
                  <a:lnTo>
                    <a:pt x="106730" y="26129"/>
                  </a:lnTo>
                  <a:lnTo>
                    <a:pt x="107099" y="26590"/>
                  </a:lnTo>
                  <a:lnTo>
                    <a:pt x="107561" y="27052"/>
                  </a:lnTo>
                  <a:lnTo>
                    <a:pt x="108115" y="27421"/>
                  </a:lnTo>
                  <a:lnTo>
                    <a:pt x="108668" y="27790"/>
                  </a:lnTo>
                  <a:lnTo>
                    <a:pt x="109222" y="28160"/>
                  </a:lnTo>
                  <a:lnTo>
                    <a:pt x="109961" y="28344"/>
                  </a:lnTo>
                  <a:lnTo>
                    <a:pt x="110607" y="28621"/>
                  </a:lnTo>
                  <a:lnTo>
                    <a:pt x="111346" y="28714"/>
                  </a:lnTo>
                  <a:lnTo>
                    <a:pt x="112177" y="28806"/>
                  </a:lnTo>
                  <a:lnTo>
                    <a:pt x="113008" y="28898"/>
                  </a:lnTo>
                  <a:lnTo>
                    <a:pt x="114577" y="28806"/>
                  </a:lnTo>
                  <a:lnTo>
                    <a:pt x="115316" y="28621"/>
                  </a:lnTo>
                  <a:lnTo>
                    <a:pt x="116055" y="28529"/>
                  </a:lnTo>
                  <a:lnTo>
                    <a:pt x="116793" y="28252"/>
                  </a:lnTo>
                  <a:lnTo>
                    <a:pt x="117439" y="27975"/>
                  </a:lnTo>
                  <a:lnTo>
                    <a:pt x="118086" y="27698"/>
                  </a:lnTo>
                  <a:lnTo>
                    <a:pt x="118732" y="27237"/>
                  </a:lnTo>
                  <a:lnTo>
                    <a:pt x="118732" y="28529"/>
                  </a:lnTo>
                  <a:lnTo>
                    <a:pt x="124918" y="28529"/>
                  </a:lnTo>
                  <a:lnTo>
                    <a:pt x="124918" y="15327"/>
                  </a:lnTo>
                  <a:lnTo>
                    <a:pt x="124918" y="14403"/>
                  </a:lnTo>
                  <a:lnTo>
                    <a:pt x="124733" y="13572"/>
                  </a:lnTo>
                  <a:lnTo>
                    <a:pt x="124549" y="12741"/>
                  </a:lnTo>
                  <a:lnTo>
                    <a:pt x="124272" y="12003"/>
                  </a:lnTo>
                  <a:lnTo>
                    <a:pt x="123995" y="11357"/>
                  </a:lnTo>
                  <a:lnTo>
                    <a:pt x="123533" y="10710"/>
                  </a:lnTo>
                  <a:lnTo>
                    <a:pt x="123071" y="10156"/>
                  </a:lnTo>
                  <a:lnTo>
                    <a:pt x="122517" y="9602"/>
                  </a:lnTo>
                  <a:lnTo>
                    <a:pt x="121871" y="9141"/>
                  </a:lnTo>
                  <a:lnTo>
                    <a:pt x="121225" y="8771"/>
                  </a:lnTo>
                  <a:lnTo>
                    <a:pt x="120486" y="8402"/>
                  </a:lnTo>
                  <a:lnTo>
                    <a:pt x="119655" y="8125"/>
                  </a:lnTo>
                  <a:lnTo>
                    <a:pt x="118824" y="7848"/>
                  </a:lnTo>
                  <a:lnTo>
                    <a:pt x="117901" y="7756"/>
                  </a:lnTo>
                  <a:lnTo>
                    <a:pt x="116886" y="7664"/>
                  </a:lnTo>
                  <a:lnTo>
                    <a:pt x="115870" y="757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4" name="Google Shape;6574;ga8048893a6_4_15"/>
            <p:cNvSpPr/>
            <p:nvPr/>
          </p:nvSpPr>
          <p:spPr>
            <a:xfrm>
              <a:off x="5256050" y="2102725"/>
              <a:ext cx="406250" cy="687850"/>
            </a:xfrm>
            <a:custGeom>
              <a:avLst/>
              <a:gdLst/>
              <a:ahLst/>
              <a:cxnLst/>
              <a:rect l="l" t="t" r="r" b="b"/>
              <a:pathLst>
                <a:path w="16250" h="27514" fill="none" extrusionOk="0">
                  <a:moveTo>
                    <a:pt x="4155" y="20958"/>
                  </a:moveTo>
                  <a:lnTo>
                    <a:pt x="4155" y="20958"/>
                  </a:lnTo>
                  <a:lnTo>
                    <a:pt x="4247" y="21789"/>
                  </a:lnTo>
                  <a:lnTo>
                    <a:pt x="4340" y="22527"/>
                  </a:lnTo>
                  <a:lnTo>
                    <a:pt x="4432" y="23174"/>
                  </a:lnTo>
                  <a:lnTo>
                    <a:pt x="4617" y="23820"/>
                  </a:lnTo>
                  <a:lnTo>
                    <a:pt x="4894" y="24466"/>
                  </a:lnTo>
                  <a:lnTo>
                    <a:pt x="5263" y="24928"/>
                  </a:lnTo>
                  <a:lnTo>
                    <a:pt x="5632" y="25482"/>
                  </a:lnTo>
                  <a:lnTo>
                    <a:pt x="6094" y="25851"/>
                  </a:lnTo>
                  <a:lnTo>
                    <a:pt x="6556" y="26313"/>
                  </a:lnTo>
                  <a:lnTo>
                    <a:pt x="7110" y="26590"/>
                  </a:lnTo>
                  <a:lnTo>
                    <a:pt x="7756" y="26867"/>
                  </a:lnTo>
                  <a:lnTo>
                    <a:pt x="8402" y="27144"/>
                  </a:lnTo>
                  <a:lnTo>
                    <a:pt x="9141" y="27236"/>
                  </a:lnTo>
                  <a:lnTo>
                    <a:pt x="9972" y="27421"/>
                  </a:lnTo>
                  <a:lnTo>
                    <a:pt x="11634" y="27513"/>
                  </a:lnTo>
                  <a:lnTo>
                    <a:pt x="11634" y="27513"/>
                  </a:lnTo>
                  <a:lnTo>
                    <a:pt x="12649" y="27421"/>
                  </a:lnTo>
                  <a:lnTo>
                    <a:pt x="13849" y="27328"/>
                  </a:lnTo>
                  <a:lnTo>
                    <a:pt x="14957" y="27144"/>
                  </a:lnTo>
                  <a:lnTo>
                    <a:pt x="15973" y="26867"/>
                  </a:lnTo>
                  <a:lnTo>
                    <a:pt x="15973" y="21789"/>
                  </a:lnTo>
                  <a:lnTo>
                    <a:pt x="15973" y="21789"/>
                  </a:lnTo>
                  <a:lnTo>
                    <a:pt x="14588" y="22158"/>
                  </a:lnTo>
                  <a:lnTo>
                    <a:pt x="13203" y="22251"/>
                  </a:lnTo>
                  <a:lnTo>
                    <a:pt x="13203" y="22251"/>
                  </a:lnTo>
                  <a:lnTo>
                    <a:pt x="12465" y="22158"/>
                  </a:lnTo>
                  <a:lnTo>
                    <a:pt x="11911" y="22066"/>
                  </a:lnTo>
                  <a:lnTo>
                    <a:pt x="11449" y="21881"/>
                  </a:lnTo>
                  <a:lnTo>
                    <a:pt x="11080" y="21697"/>
                  </a:lnTo>
                  <a:lnTo>
                    <a:pt x="10803" y="21327"/>
                  </a:lnTo>
                  <a:lnTo>
                    <a:pt x="10618" y="20866"/>
                  </a:lnTo>
                  <a:lnTo>
                    <a:pt x="10526" y="20404"/>
                  </a:lnTo>
                  <a:lnTo>
                    <a:pt x="10433" y="19758"/>
                  </a:lnTo>
                  <a:lnTo>
                    <a:pt x="10433" y="11910"/>
                  </a:lnTo>
                  <a:lnTo>
                    <a:pt x="16250" y="11910"/>
                  </a:lnTo>
                  <a:lnTo>
                    <a:pt x="16250" y="6648"/>
                  </a:lnTo>
                  <a:lnTo>
                    <a:pt x="10433" y="6648"/>
                  </a:lnTo>
                  <a:lnTo>
                    <a:pt x="10433" y="0"/>
                  </a:lnTo>
                  <a:lnTo>
                    <a:pt x="4155" y="1385"/>
                  </a:lnTo>
                  <a:lnTo>
                    <a:pt x="4155" y="6648"/>
                  </a:lnTo>
                  <a:lnTo>
                    <a:pt x="0" y="6648"/>
                  </a:lnTo>
                  <a:lnTo>
                    <a:pt x="0" y="11910"/>
                  </a:lnTo>
                  <a:lnTo>
                    <a:pt x="4155" y="11910"/>
                  </a:lnTo>
                  <a:lnTo>
                    <a:pt x="4155" y="20958"/>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5" name="Google Shape;6575;ga8048893a6_4_15"/>
            <p:cNvSpPr/>
            <p:nvPr/>
          </p:nvSpPr>
          <p:spPr>
            <a:xfrm>
              <a:off x="4870575" y="2580500"/>
              <a:ext cx="180075" cy="101575"/>
            </a:xfrm>
            <a:custGeom>
              <a:avLst/>
              <a:gdLst/>
              <a:ahLst/>
              <a:cxnLst/>
              <a:rect l="l" t="t" r="r" b="b"/>
              <a:pathLst>
                <a:path w="7203" h="4063" fill="none" extrusionOk="0">
                  <a:moveTo>
                    <a:pt x="1" y="1939"/>
                  </a:moveTo>
                  <a:lnTo>
                    <a:pt x="1" y="1939"/>
                  </a:lnTo>
                  <a:lnTo>
                    <a:pt x="93" y="1478"/>
                  </a:lnTo>
                  <a:lnTo>
                    <a:pt x="278" y="1108"/>
                  </a:lnTo>
                  <a:lnTo>
                    <a:pt x="555" y="739"/>
                  </a:lnTo>
                  <a:lnTo>
                    <a:pt x="1017" y="462"/>
                  </a:lnTo>
                  <a:lnTo>
                    <a:pt x="1478" y="277"/>
                  </a:lnTo>
                  <a:lnTo>
                    <a:pt x="2032" y="93"/>
                  </a:lnTo>
                  <a:lnTo>
                    <a:pt x="2678" y="0"/>
                  </a:lnTo>
                  <a:lnTo>
                    <a:pt x="3417" y="0"/>
                  </a:lnTo>
                  <a:lnTo>
                    <a:pt x="3417" y="0"/>
                  </a:lnTo>
                  <a:lnTo>
                    <a:pt x="4433" y="0"/>
                  </a:lnTo>
                  <a:lnTo>
                    <a:pt x="5448" y="93"/>
                  </a:lnTo>
                  <a:lnTo>
                    <a:pt x="7202" y="462"/>
                  </a:lnTo>
                  <a:lnTo>
                    <a:pt x="7202" y="3047"/>
                  </a:lnTo>
                  <a:lnTo>
                    <a:pt x="7202" y="3047"/>
                  </a:lnTo>
                  <a:lnTo>
                    <a:pt x="6279" y="3509"/>
                  </a:lnTo>
                  <a:lnTo>
                    <a:pt x="5356" y="3786"/>
                  </a:lnTo>
                  <a:lnTo>
                    <a:pt x="4340" y="3970"/>
                  </a:lnTo>
                  <a:lnTo>
                    <a:pt x="3232" y="4063"/>
                  </a:lnTo>
                  <a:lnTo>
                    <a:pt x="3232" y="4063"/>
                  </a:lnTo>
                  <a:lnTo>
                    <a:pt x="2586" y="3970"/>
                  </a:lnTo>
                  <a:lnTo>
                    <a:pt x="1940" y="3878"/>
                  </a:lnTo>
                  <a:lnTo>
                    <a:pt x="1386" y="3693"/>
                  </a:lnTo>
                  <a:lnTo>
                    <a:pt x="924" y="3509"/>
                  </a:lnTo>
                  <a:lnTo>
                    <a:pt x="555" y="3232"/>
                  </a:lnTo>
                  <a:lnTo>
                    <a:pt x="278" y="2863"/>
                  </a:lnTo>
                  <a:lnTo>
                    <a:pt x="93" y="2401"/>
                  </a:lnTo>
                  <a:lnTo>
                    <a:pt x="1" y="1939"/>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6" name="Google Shape;6576;ga8048893a6_4_15"/>
            <p:cNvSpPr/>
            <p:nvPr/>
          </p:nvSpPr>
          <p:spPr>
            <a:xfrm>
              <a:off x="4732100" y="2259675"/>
              <a:ext cx="484725" cy="533200"/>
            </a:xfrm>
            <a:custGeom>
              <a:avLst/>
              <a:gdLst/>
              <a:ahLst/>
              <a:cxnLst/>
              <a:rect l="l" t="t" r="r" b="b"/>
              <a:pathLst>
                <a:path w="19389" h="21328" fill="none" extrusionOk="0">
                  <a:moveTo>
                    <a:pt x="7479" y="21327"/>
                  </a:moveTo>
                  <a:lnTo>
                    <a:pt x="7479" y="21327"/>
                  </a:lnTo>
                  <a:lnTo>
                    <a:pt x="9048" y="21235"/>
                  </a:lnTo>
                  <a:lnTo>
                    <a:pt x="9787" y="21050"/>
                  </a:lnTo>
                  <a:lnTo>
                    <a:pt x="10526" y="20958"/>
                  </a:lnTo>
                  <a:lnTo>
                    <a:pt x="11264" y="20681"/>
                  </a:lnTo>
                  <a:lnTo>
                    <a:pt x="11910" y="20404"/>
                  </a:lnTo>
                  <a:lnTo>
                    <a:pt x="12557" y="20127"/>
                  </a:lnTo>
                  <a:lnTo>
                    <a:pt x="13203" y="19666"/>
                  </a:lnTo>
                  <a:lnTo>
                    <a:pt x="13203" y="20958"/>
                  </a:lnTo>
                  <a:lnTo>
                    <a:pt x="19389" y="20958"/>
                  </a:lnTo>
                  <a:lnTo>
                    <a:pt x="19389" y="7756"/>
                  </a:lnTo>
                  <a:lnTo>
                    <a:pt x="19389" y="7756"/>
                  </a:lnTo>
                  <a:lnTo>
                    <a:pt x="19389" y="6832"/>
                  </a:lnTo>
                  <a:lnTo>
                    <a:pt x="19204" y="6001"/>
                  </a:lnTo>
                  <a:lnTo>
                    <a:pt x="19020" y="5170"/>
                  </a:lnTo>
                  <a:lnTo>
                    <a:pt x="18743" y="4432"/>
                  </a:lnTo>
                  <a:lnTo>
                    <a:pt x="18466" y="3786"/>
                  </a:lnTo>
                  <a:lnTo>
                    <a:pt x="18004" y="3139"/>
                  </a:lnTo>
                  <a:lnTo>
                    <a:pt x="17542" y="2585"/>
                  </a:lnTo>
                  <a:lnTo>
                    <a:pt x="16988" y="2031"/>
                  </a:lnTo>
                  <a:lnTo>
                    <a:pt x="16342" y="1570"/>
                  </a:lnTo>
                  <a:lnTo>
                    <a:pt x="15696" y="1200"/>
                  </a:lnTo>
                  <a:lnTo>
                    <a:pt x="14957" y="831"/>
                  </a:lnTo>
                  <a:lnTo>
                    <a:pt x="14126" y="554"/>
                  </a:lnTo>
                  <a:lnTo>
                    <a:pt x="13295" y="277"/>
                  </a:lnTo>
                  <a:lnTo>
                    <a:pt x="12372" y="185"/>
                  </a:lnTo>
                  <a:lnTo>
                    <a:pt x="11357" y="93"/>
                  </a:lnTo>
                  <a:lnTo>
                    <a:pt x="10341" y="0"/>
                  </a:lnTo>
                  <a:lnTo>
                    <a:pt x="10341" y="0"/>
                  </a:lnTo>
                  <a:lnTo>
                    <a:pt x="9233" y="93"/>
                  </a:lnTo>
                  <a:lnTo>
                    <a:pt x="8033" y="185"/>
                  </a:lnTo>
                  <a:lnTo>
                    <a:pt x="6833" y="370"/>
                  </a:lnTo>
                  <a:lnTo>
                    <a:pt x="5632" y="554"/>
                  </a:lnTo>
                  <a:lnTo>
                    <a:pt x="4432" y="923"/>
                  </a:lnTo>
                  <a:lnTo>
                    <a:pt x="3232" y="1293"/>
                  </a:lnTo>
                  <a:lnTo>
                    <a:pt x="2032" y="1754"/>
                  </a:lnTo>
                  <a:lnTo>
                    <a:pt x="739" y="2308"/>
                  </a:lnTo>
                  <a:lnTo>
                    <a:pt x="3047" y="6925"/>
                  </a:lnTo>
                  <a:lnTo>
                    <a:pt x="3047" y="6925"/>
                  </a:lnTo>
                  <a:lnTo>
                    <a:pt x="4801" y="6186"/>
                  </a:lnTo>
                  <a:lnTo>
                    <a:pt x="6371" y="5724"/>
                  </a:lnTo>
                  <a:lnTo>
                    <a:pt x="7848" y="5355"/>
                  </a:lnTo>
                  <a:lnTo>
                    <a:pt x="9233" y="5263"/>
                  </a:lnTo>
                  <a:lnTo>
                    <a:pt x="9233" y="5263"/>
                  </a:lnTo>
                  <a:lnTo>
                    <a:pt x="10156" y="5355"/>
                  </a:lnTo>
                  <a:lnTo>
                    <a:pt x="10987" y="5447"/>
                  </a:lnTo>
                  <a:lnTo>
                    <a:pt x="11633" y="5724"/>
                  </a:lnTo>
                  <a:lnTo>
                    <a:pt x="12187" y="6001"/>
                  </a:lnTo>
                  <a:lnTo>
                    <a:pt x="12649" y="6463"/>
                  </a:lnTo>
                  <a:lnTo>
                    <a:pt x="12926" y="7017"/>
                  </a:lnTo>
                  <a:lnTo>
                    <a:pt x="13111" y="7571"/>
                  </a:lnTo>
                  <a:lnTo>
                    <a:pt x="13203" y="8310"/>
                  </a:lnTo>
                  <a:lnTo>
                    <a:pt x="13203" y="9325"/>
                  </a:lnTo>
                  <a:lnTo>
                    <a:pt x="13203" y="9325"/>
                  </a:lnTo>
                  <a:lnTo>
                    <a:pt x="12003" y="9048"/>
                  </a:lnTo>
                  <a:lnTo>
                    <a:pt x="10895" y="8863"/>
                  </a:lnTo>
                  <a:lnTo>
                    <a:pt x="9695" y="8771"/>
                  </a:lnTo>
                  <a:lnTo>
                    <a:pt x="8494" y="8771"/>
                  </a:lnTo>
                  <a:lnTo>
                    <a:pt x="8494" y="8771"/>
                  </a:lnTo>
                  <a:lnTo>
                    <a:pt x="6648" y="8863"/>
                  </a:lnTo>
                  <a:lnTo>
                    <a:pt x="5725" y="8956"/>
                  </a:lnTo>
                  <a:lnTo>
                    <a:pt x="4986" y="9140"/>
                  </a:lnTo>
                  <a:lnTo>
                    <a:pt x="4247" y="9417"/>
                  </a:lnTo>
                  <a:lnTo>
                    <a:pt x="3509" y="9694"/>
                  </a:lnTo>
                  <a:lnTo>
                    <a:pt x="2862" y="9971"/>
                  </a:lnTo>
                  <a:lnTo>
                    <a:pt x="2309" y="10341"/>
                  </a:lnTo>
                  <a:lnTo>
                    <a:pt x="1755" y="10802"/>
                  </a:lnTo>
                  <a:lnTo>
                    <a:pt x="1293" y="11264"/>
                  </a:lnTo>
                  <a:lnTo>
                    <a:pt x="924" y="11726"/>
                  </a:lnTo>
                  <a:lnTo>
                    <a:pt x="647" y="12279"/>
                  </a:lnTo>
                  <a:lnTo>
                    <a:pt x="370" y="12926"/>
                  </a:lnTo>
                  <a:lnTo>
                    <a:pt x="185" y="13572"/>
                  </a:lnTo>
                  <a:lnTo>
                    <a:pt x="93" y="14218"/>
                  </a:lnTo>
                  <a:lnTo>
                    <a:pt x="0" y="14957"/>
                  </a:lnTo>
                  <a:lnTo>
                    <a:pt x="0" y="14957"/>
                  </a:lnTo>
                  <a:lnTo>
                    <a:pt x="93" y="15603"/>
                  </a:lnTo>
                  <a:lnTo>
                    <a:pt x="185" y="16249"/>
                  </a:lnTo>
                  <a:lnTo>
                    <a:pt x="370" y="16896"/>
                  </a:lnTo>
                  <a:lnTo>
                    <a:pt x="554" y="17450"/>
                  </a:lnTo>
                  <a:lnTo>
                    <a:pt x="831" y="18004"/>
                  </a:lnTo>
                  <a:lnTo>
                    <a:pt x="1201" y="18558"/>
                  </a:lnTo>
                  <a:lnTo>
                    <a:pt x="1570" y="19019"/>
                  </a:lnTo>
                  <a:lnTo>
                    <a:pt x="2032" y="19481"/>
                  </a:lnTo>
                  <a:lnTo>
                    <a:pt x="2586" y="19850"/>
                  </a:lnTo>
                  <a:lnTo>
                    <a:pt x="3139" y="20219"/>
                  </a:lnTo>
                  <a:lnTo>
                    <a:pt x="3693" y="20589"/>
                  </a:lnTo>
                  <a:lnTo>
                    <a:pt x="4432" y="20773"/>
                  </a:lnTo>
                  <a:lnTo>
                    <a:pt x="5078" y="21050"/>
                  </a:lnTo>
                  <a:lnTo>
                    <a:pt x="5817" y="21143"/>
                  </a:lnTo>
                  <a:lnTo>
                    <a:pt x="6648" y="21235"/>
                  </a:lnTo>
                  <a:lnTo>
                    <a:pt x="7479" y="21327"/>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7" name="Google Shape;6577;ga8048893a6_4_15"/>
            <p:cNvSpPr/>
            <p:nvPr/>
          </p:nvSpPr>
          <p:spPr>
            <a:xfrm>
              <a:off x="4065050" y="2102725"/>
              <a:ext cx="613975" cy="680925"/>
            </a:xfrm>
            <a:custGeom>
              <a:avLst/>
              <a:gdLst/>
              <a:ahLst/>
              <a:cxnLst/>
              <a:rect l="l" t="t" r="r" b="b"/>
              <a:pathLst>
                <a:path w="24559" h="27237" fill="none" extrusionOk="0">
                  <a:moveTo>
                    <a:pt x="0" y="27236"/>
                  </a:moveTo>
                  <a:lnTo>
                    <a:pt x="6740" y="27236"/>
                  </a:lnTo>
                  <a:lnTo>
                    <a:pt x="6740" y="16619"/>
                  </a:lnTo>
                  <a:lnTo>
                    <a:pt x="17911" y="16619"/>
                  </a:lnTo>
                  <a:lnTo>
                    <a:pt x="17911" y="27236"/>
                  </a:lnTo>
                  <a:lnTo>
                    <a:pt x="24559" y="27236"/>
                  </a:lnTo>
                  <a:lnTo>
                    <a:pt x="24559" y="0"/>
                  </a:lnTo>
                  <a:lnTo>
                    <a:pt x="17911" y="0"/>
                  </a:lnTo>
                  <a:lnTo>
                    <a:pt x="17911" y="10525"/>
                  </a:lnTo>
                  <a:lnTo>
                    <a:pt x="6740" y="10525"/>
                  </a:lnTo>
                  <a:lnTo>
                    <a:pt x="6740" y="0"/>
                  </a:lnTo>
                  <a:lnTo>
                    <a:pt x="0" y="0"/>
                  </a:lnTo>
                  <a:lnTo>
                    <a:pt x="0" y="27236"/>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8" name="Google Shape;6578;ga8048893a6_4_15"/>
            <p:cNvSpPr/>
            <p:nvPr/>
          </p:nvSpPr>
          <p:spPr>
            <a:xfrm>
              <a:off x="3430300" y="2395850"/>
              <a:ext cx="242375" cy="260850"/>
            </a:xfrm>
            <a:custGeom>
              <a:avLst/>
              <a:gdLst/>
              <a:ahLst/>
              <a:cxnLst/>
              <a:rect l="l" t="t" r="r" b="b"/>
              <a:pathLst>
                <a:path w="9695" h="10434" fill="none" extrusionOk="0">
                  <a:moveTo>
                    <a:pt x="0" y="5171"/>
                  </a:moveTo>
                  <a:lnTo>
                    <a:pt x="0" y="5171"/>
                  </a:lnTo>
                  <a:lnTo>
                    <a:pt x="93" y="4155"/>
                  </a:lnTo>
                  <a:lnTo>
                    <a:pt x="370" y="3139"/>
                  </a:lnTo>
                  <a:lnTo>
                    <a:pt x="831" y="2309"/>
                  </a:lnTo>
                  <a:lnTo>
                    <a:pt x="1478" y="1478"/>
                  </a:lnTo>
                  <a:lnTo>
                    <a:pt x="2308" y="924"/>
                  </a:lnTo>
                  <a:lnTo>
                    <a:pt x="3232" y="370"/>
                  </a:lnTo>
                  <a:lnTo>
                    <a:pt x="4247" y="93"/>
                  </a:lnTo>
                  <a:lnTo>
                    <a:pt x="5355" y="0"/>
                  </a:lnTo>
                  <a:lnTo>
                    <a:pt x="5355" y="0"/>
                  </a:lnTo>
                  <a:lnTo>
                    <a:pt x="6648" y="93"/>
                  </a:lnTo>
                  <a:lnTo>
                    <a:pt x="7756" y="462"/>
                  </a:lnTo>
                  <a:lnTo>
                    <a:pt x="8864" y="924"/>
                  </a:lnTo>
                  <a:lnTo>
                    <a:pt x="9325" y="1201"/>
                  </a:lnTo>
                  <a:lnTo>
                    <a:pt x="9695" y="1570"/>
                  </a:lnTo>
                  <a:lnTo>
                    <a:pt x="9695" y="8771"/>
                  </a:lnTo>
                  <a:lnTo>
                    <a:pt x="9695" y="8771"/>
                  </a:lnTo>
                  <a:lnTo>
                    <a:pt x="9325" y="9141"/>
                  </a:lnTo>
                  <a:lnTo>
                    <a:pt x="8771" y="9510"/>
                  </a:lnTo>
                  <a:lnTo>
                    <a:pt x="8310" y="9787"/>
                  </a:lnTo>
                  <a:lnTo>
                    <a:pt x="7756" y="9972"/>
                  </a:lnTo>
                  <a:lnTo>
                    <a:pt x="7202" y="10156"/>
                  </a:lnTo>
                  <a:lnTo>
                    <a:pt x="6648" y="10341"/>
                  </a:lnTo>
                  <a:lnTo>
                    <a:pt x="5355" y="10433"/>
                  </a:lnTo>
                  <a:lnTo>
                    <a:pt x="5355" y="10433"/>
                  </a:lnTo>
                  <a:lnTo>
                    <a:pt x="4247" y="10341"/>
                  </a:lnTo>
                  <a:lnTo>
                    <a:pt x="3232" y="10064"/>
                  </a:lnTo>
                  <a:lnTo>
                    <a:pt x="2308" y="9510"/>
                  </a:lnTo>
                  <a:lnTo>
                    <a:pt x="1570" y="8956"/>
                  </a:lnTo>
                  <a:lnTo>
                    <a:pt x="924" y="8125"/>
                  </a:lnTo>
                  <a:lnTo>
                    <a:pt x="370" y="7294"/>
                  </a:lnTo>
                  <a:lnTo>
                    <a:pt x="93" y="6279"/>
                  </a:lnTo>
                  <a:lnTo>
                    <a:pt x="0" y="517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79" name="Google Shape;6579;ga8048893a6_4_15"/>
            <p:cNvSpPr/>
            <p:nvPr/>
          </p:nvSpPr>
          <p:spPr>
            <a:xfrm>
              <a:off x="3275650" y="2070400"/>
              <a:ext cx="553975" cy="720175"/>
            </a:xfrm>
            <a:custGeom>
              <a:avLst/>
              <a:gdLst/>
              <a:ahLst/>
              <a:cxnLst/>
              <a:rect l="l" t="t" r="r" b="b"/>
              <a:pathLst>
                <a:path w="22159" h="28807" fill="none" extrusionOk="0">
                  <a:moveTo>
                    <a:pt x="15973" y="28529"/>
                  </a:moveTo>
                  <a:lnTo>
                    <a:pt x="22159" y="28529"/>
                  </a:lnTo>
                  <a:lnTo>
                    <a:pt x="22159" y="1"/>
                  </a:lnTo>
                  <a:lnTo>
                    <a:pt x="15881" y="1293"/>
                  </a:lnTo>
                  <a:lnTo>
                    <a:pt x="15881" y="9048"/>
                  </a:lnTo>
                  <a:lnTo>
                    <a:pt x="15881" y="9048"/>
                  </a:lnTo>
                  <a:lnTo>
                    <a:pt x="14680" y="8494"/>
                  </a:lnTo>
                  <a:lnTo>
                    <a:pt x="13388" y="8033"/>
                  </a:lnTo>
                  <a:lnTo>
                    <a:pt x="12095" y="7756"/>
                  </a:lnTo>
                  <a:lnTo>
                    <a:pt x="10710" y="7664"/>
                  </a:lnTo>
                  <a:lnTo>
                    <a:pt x="10710" y="7664"/>
                  </a:lnTo>
                  <a:lnTo>
                    <a:pt x="9602" y="7756"/>
                  </a:lnTo>
                  <a:lnTo>
                    <a:pt x="8494" y="7941"/>
                  </a:lnTo>
                  <a:lnTo>
                    <a:pt x="7479" y="8217"/>
                  </a:lnTo>
                  <a:lnTo>
                    <a:pt x="6463" y="8494"/>
                  </a:lnTo>
                  <a:lnTo>
                    <a:pt x="5540" y="8956"/>
                  </a:lnTo>
                  <a:lnTo>
                    <a:pt x="4617" y="9510"/>
                  </a:lnTo>
                  <a:lnTo>
                    <a:pt x="3878" y="10064"/>
                  </a:lnTo>
                  <a:lnTo>
                    <a:pt x="3047" y="10710"/>
                  </a:lnTo>
                  <a:lnTo>
                    <a:pt x="2401" y="11541"/>
                  </a:lnTo>
                  <a:lnTo>
                    <a:pt x="1755" y="12280"/>
                  </a:lnTo>
                  <a:lnTo>
                    <a:pt x="1293" y="13203"/>
                  </a:lnTo>
                  <a:lnTo>
                    <a:pt x="831" y="14126"/>
                  </a:lnTo>
                  <a:lnTo>
                    <a:pt x="462" y="15050"/>
                  </a:lnTo>
                  <a:lnTo>
                    <a:pt x="185" y="16065"/>
                  </a:lnTo>
                  <a:lnTo>
                    <a:pt x="0" y="17173"/>
                  </a:lnTo>
                  <a:lnTo>
                    <a:pt x="0" y="18189"/>
                  </a:lnTo>
                  <a:lnTo>
                    <a:pt x="0" y="18189"/>
                  </a:lnTo>
                  <a:lnTo>
                    <a:pt x="0" y="19297"/>
                  </a:lnTo>
                  <a:lnTo>
                    <a:pt x="185" y="20404"/>
                  </a:lnTo>
                  <a:lnTo>
                    <a:pt x="462" y="21420"/>
                  </a:lnTo>
                  <a:lnTo>
                    <a:pt x="831" y="22343"/>
                  </a:lnTo>
                  <a:lnTo>
                    <a:pt x="1201" y="23267"/>
                  </a:lnTo>
                  <a:lnTo>
                    <a:pt x="1755" y="24190"/>
                  </a:lnTo>
                  <a:lnTo>
                    <a:pt x="2401" y="25021"/>
                  </a:lnTo>
                  <a:lnTo>
                    <a:pt x="3047" y="25759"/>
                  </a:lnTo>
                  <a:lnTo>
                    <a:pt x="3786" y="26406"/>
                  </a:lnTo>
                  <a:lnTo>
                    <a:pt x="4617" y="27052"/>
                  </a:lnTo>
                  <a:lnTo>
                    <a:pt x="5448" y="27514"/>
                  </a:lnTo>
                  <a:lnTo>
                    <a:pt x="6371" y="27975"/>
                  </a:lnTo>
                  <a:lnTo>
                    <a:pt x="7294" y="28344"/>
                  </a:lnTo>
                  <a:lnTo>
                    <a:pt x="8310" y="28621"/>
                  </a:lnTo>
                  <a:lnTo>
                    <a:pt x="9418" y="28714"/>
                  </a:lnTo>
                  <a:lnTo>
                    <a:pt x="10433" y="28806"/>
                  </a:lnTo>
                  <a:lnTo>
                    <a:pt x="10433" y="28806"/>
                  </a:lnTo>
                  <a:lnTo>
                    <a:pt x="11264" y="28806"/>
                  </a:lnTo>
                  <a:lnTo>
                    <a:pt x="12003" y="28714"/>
                  </a:lnTo>
                  <a:lnTo>
                    <a:pt x="12649" y="28529"/>
                  </a:lnTo>
                  <a:lnTo>
                    <a:pt x="13388" y="28344"/>
                  </a:lnTo>
                  <a:lnTo>
                    <a:pt x="14034" y="28067"/>
                  </a:lnTo>
                  <a:lnTo>
                    <a:pt x="14773" y="27790"/>
                  </a:lnTo>
                  <a:lnTo>
                    <a:pt x="15419" y="27421"/>
                  </a:lnTo>
                  <a:lnTo>
                    <a:pt x="15973" y="27052"/>
                  </a:lnTo>
                  <a:lnTo>
                    <a:pt x="15973" y="28529"/>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0" name="Google Shape;6580;ga8048893a6_4_15"/>
            <p:cNvSpPr/>
            <p:nvPr/>
          </p:nvSpPr>
          <p:spPr>
            <a:xfrm>
              <a:off x="2855575" y="2388925"/>
              <a:ext cx="214675" cy="80800"/>
            </a:xfrm>
            <a:custGeom>
              <a:avLst/>
              <a:gdLst/>
              <a:ahLst/>
              <a:cxnLst/>
              <a:rect l="l" t="t" r="r" b="b"/>
              <a:pathLst>
                <a:path w="8587" h="3232" fill="none" extrusionOk="0">
                  <a:moveTo>
                    <a:pt x="4247" y="0"/>
                  </a:moveTo>
                  <a:lnTo>
                    <a:pt x="4247" y="0"/>
                  </a:lnTo>
                  <a:lnTo>
                    <a:pt x="4986" y="93"/>
                  </a:lnTo>
                  <a:lnTo>
                    <a:pt x="5724" y="277"/>
                  </a:lnTo>
                  <a:lnTo>
                    <a:pt x="6371" y="554"/>
                  </a:lnTo>
                  <a:lnTo>
                    <a:pt x="6925" y="924"/>
                  </a:lnTo>
                  <a:lnTo>
                    <a:pt x="7478" y="1385"/>
                  </a:lnTo>
                  <a:lnTo>
                    <a:pt x="7940" y="1939"/>
                  </a:lnTo>
                  <a:lnTo>
                    <a:pt x="8309" y="2586"/>
                  </a:lnTo>
                  <a:lnTo>
                    <a:pt x="8586" y="3232"/>
                  </a:lnTo>
                  <a:lnTo>
                    <a:pt x="0" y="3232"/>
                  </a:lnTo>
                  <a:lnTo>
                    <a:pt x="0" y="3232"/>
                  </a:lnTo>
                  <a:lnTo>
                    <a:pt x="277" y="2586"/>
                  </a:lnTo>
                  <a:lnTo>
                    <a:pt x="646" y="1939"/>
                  </a:lnTo>
                  <a:lnTo>
                    <a:pt x="1108" y="1385"/>
                  </a:lnTo>
                  <a:lnTo>
                    <a:pt x="1570" y="831"/>
                  </a:lnTo>
                  <a:lnTo>
                    <a:pt x="2216" y="462"/>
                  </a:lnTo>
                  <a:lnTo>
                    <a:pt x="2862" y="277"/>
                  </a:lnTo>
                  <a:lnTo>
                    <a:pt x="3508" y="93"/>
                  </a:lnTo>
                  <a:lnTo>
                    <a:pt x="4247"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1" name="Google Shape;6581;ga8048893a6_4_15"/>
            <p:cNvSpPr/>
            <p:nvPr/>
          </p:nvSpPr>
          <p:spPr>
            <a:xfrm>
              <a:off x="2698600" y="2261975"/>
              <a:ext cx="526300" cy="530900"/>
            </a:xfrm>
            <a:custGeom>
              <a:avLst/>
              <a:gdLst/>
              <a:ahLst/>
              <a:cxnLst/>
              <a:rect l="l" t="t" r="r" b="b"/>
              <a:pathLst>
                <a:path w="21052" h="21236" fill="none" extrusionOk="0">
                  <a:moveTo>
                    <a:pt x="1" y="10618"/>
                  </a:moveTo>
                  <a:lnTo>
                    <a:pt x="1" y="10618"/>
                  </a:lnTo>
                  <a:lnTo>
                    <a:pt x="1" y="11726"/>
                  </a:lnTo>
                  <a:lnTo>
                    <a:pt x="186" y="12741"/>
                  </a:lnTo>
                  <a:lnTo>
                    <a:pt x="463" y="13849"/>
                  </a:lnTo>
                  <a:lnTo>
                    <a:pt x="832" y="14773"/>
                  </a:lnTo>
                  <a:lnTo>
                    <a:pt x="1293" y="15696"/>
                  </a:lnTo>
                  <a:lnTo>
                    <a:pt x="1847" y="16619"/>
                  </a:lnTo>
                  <a:lnTo>
                    <a:pt x="2494" y="17450"/>
                  </a:lnTo>
                  <a:lnTo>
                    <a:pt x="3232" y="18189"/>
                  </a:lnTo>
                  <a:lnTo>
                    <a:pt x="3971" y="18835"/>
                  </a:lnTo>
                  <a:lnTo>
                    <a:pt x="4802" y="19481"/>
                  </a:lnTo>
                  <a:lnTo>
                    <a:pt x="5725" y="19943"/>
                  </a:lnTo>
                  <a:lnTo>
                    <a:pt x="6741" y="20404"/>
                  </a:lnTo>
                  <a:lnTo>
                    <a:pt x="7756" y="20774"/>
                  </a:lnTo>
                  <a:lnTo>
                    <a:pt x="8864" y="21051"/>
                  </a:lnTo>
                  <a:lnTo>
                    <a:pt x="9972" y="21235"/>
                  </a:lnTo>
                  <a:lnTo>
                    <a:pt x="11172" y="21235"/>
                  </a:lnTo>
                  <a:lnTo>
                    <a:pt x="11172" y="21235"/>
                  </a:lnTo>
                  <a:lnTo>
                    <a:pt x="12373" y="21235"/>
                  </a:lnTo>
                  <a:lnTo>
                    <a:pt x="13573" y="21051"/>
                  </a:lnTo>
                  <a:lnTo>
                    <a:pt x="14681" y="20866"/>
                  </a:lnTo>
                  <a:lnTo>
                    <a:pt x="15789" y="20497"/>
                  </a:lnTo>
                  <a:lnTo>
                    <a:pt x="16804" y="20127"/>
                  </a:lnTo>
                  <a:lnTo>
                    <a:pt x="17820" y="19574"/>
                  </a:lnTo>
                  <a:lnTo>
                    <a:pt x="18743" y="18927"/>
                  </a:lnTo>
                  <a:lnTo>
                    <a:pt x="19759" y="18096"/>
                  </a:lnTo>
                  <a:lnTo>
                    <a:pt x="15604" y="14496"/>
                  </a:lnTo>
                  <a:lnTo>
                    <a:pt x="15604" y="14496"/>
                  </a:lnTo>
                  <a:lnTo>
                    <a:pt x="15142" y="14773"/>
                  </a:lnTo>
                  <a:lnTo>
                    <a:pt x="14773" y="15142"/>
                  </a:lnTo>
                  <a:lnTo>
                    <a:pt x="14311" y="15419"/>
                  </a:lnTo>
                  <a:lnTo>
                    <a:pt x="13757" y="15604"/>
                  </a:lnTo>
                  <a:lnTo>
                    <a:pt x="12650" y="15881"/>
                  </a:lnTo>
                  <a:lnTo>
                    <a:pt x="11449" y="15973"/>
                  </a:lnTo>
                  <a:lnTo>
                    <a:pt x="11449" y="15973"/>
                  </a:lnTo>
                  <a:lnTo>
                    <a:pt x="10618" y="15973"/>
                  </a:lnTo>
                  <a:lnTo>
                    <a:pt x="9787" y="15788"/>
                  </a:lnTo>
                  <a:lnTo>
                    <a:pt x="9049" y="15511"/>
                  </a:lnTo>
                  <a:lnTo>
                    <a:pt x="8403" y="15142"/>
                  </a:lnTo>
                  <a:lnTo>
                    <a:pt x="7756" y="14680"/>
                  </a:lnTo>
                  <a:lnTo>
                    <a:pt x="7202" y="14126"/>
                  </a:lnTo>
                  <a:lnTo>
                    <a:pt x="6741" y="13480"/>
                  </a:lnTo>
                  <a:lnTo>
                    <a:pt x="6371" y="12741"/>
                  </a:lnTo>
                  <a:lnTo>
                    <a:pt x="21051" y="12741"/>
                  </a:lnTo>
                  <a:lnTo>
                    <a:pt x="21051" y="11172"/>
                  </a:lnTo>
                  <a:lnTo>
                    <a:pt x="21051" y="11172"/>
                  </a:lnTo>
                  <a:lnTo>
                    <a:pt x="20959" y="9972"/>
                  </a:lnTo>
                  <a:lnTo>
                    <a:pt x="20867" y="8864"/>
                  </a:lnTo>
                  <a:lnTo>
                    <a:pt x="20590" y="7756"/>
                  </a:lnTo>
                  <a:lnTo>
                    <a:pt x="20313" y="6648"/>
                  </a:lnTo>
                  <a:lnTo>
                    <a:pt x="19851" y="5725"/>
                  </a:lnTo>
                  <a:lnTo>
                    <a:pt x="19389" y="4801"/>
                  </a:lnTo>
                  <a:lnTo>
                    <a:pt x="18743" y="3878"/>
                  </a:lnTo>
                  <a:lnTo>
                    <a:pt x="18097" y="3140"/>
                  </a:lnTo>
                  <a:lnTo>
                    <a:pt x="17358" y="2401"/>
                  </a:lnTo>
                  <a:lnTo>
                    <a:pt x="16620" y="1755"/>
                  </a:lnTo>
                  <a:lnTo>
                    <a:pt x="15696" y="1293"/>
                  </a:lnTo>
                  <a:lnTo>
                    <a:pt x="14865" y="831"/>
                  </a:lnTo>
                  <a:lnTo>
                    <a:pt x="13850" y="462"/>
                  </a:lnTo>
                  <a:lnTo>
                    <a:pt x="12834" y="185"/>
                  </a:lnTo>
                  <a:lnTo>
                    <a:pt x="11819" y="1"/>
                  </a:lnTo>
                  <a:lnTo>
                    <a:pt x="10711" y="1"/>
                  </a:lnTo>
                  <a:lnTo>
                    <a:pt x="10711" y="1"/>
                  </a:lnTo>
                  <a:lnTo>
                    <a:pt x="9603" y="1"/>
                  </a:lnTo>
                  <a:lnTo>
                    <a:pt x="8495" y="185"/>
                  </a:lnTo>
                  <a:lnTo>
                    <a:pt x="7479" y="462"/>
                  </a:lnTo>
                  <a:lnTo>
                    <a:pt x="6464" y="831"/>
                  </a:lnTo>
                  <a:lnTo>
                    <a:pt x="5540" y="1201"/>
                  </a:lnTo>
                  <a:lnTo>
                    <a:pt x="4617" y="1755"/>
                  </a:lnTo>
                  <a:lnTo>
                    <a:pt x="3786" y="2401"/>
                  </a:lnTo>
                  <a:lnTo>
                    <a:pt x="3048" y="3047"/>
                  </a:lnTo>
                  <a:lnTo>
                    <a:pt x="2401" y="3786"/>
                  </a:lnTo>
                  <a:lnTo>
                    <a:pt x="1755" y="4617"/>
                  </a:lnTo>
                  <a:lnTo>
                    <a:pt x="1201" y="5448"/>
                  </a:lnTo>
                  <a:lnTo>
                    <a:pt x="832" y="6463"/>
                  </a:lnTo>
                  <a:lnTo>
                    <a:pt x="463" y="7387"/>
                  </a:lnTo>
                  <a:lnTo>
                    <a:pt x="186" y="8402"/>
                  </a:lnTo>
                  <a:lnTo>
                    <a:pt x="1" y="9510"/>
                  </a:lnTo>
                  <a:lnTo>
                    <a:pt x="1" y="10618"/>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2" name="Google Shape;6582;ga8048893a6_4_15"/>
            <p:cNvSpPr/>
            <p:nvPr/>
          </p:nvSpPr>
          <p:spPr>
            <a:xfrm>
              <a:off x="2262375" y="2245825"/>
              <a:ext cx="251600" cy="154675"/>
            </a:xfrm>
            <a:custGeom>
              <a:avLst/>
              <a:gdLst/>
              <a:ahLst/>
              <a:cxnLst/>
              <a:rect l="l" t="t" r="r" b="b"/>
              <a:pathLst>
                <a:path w="10064" h="6187" fill="none" extrusionOk="0">
                  <a:moveTo>
                    <a:pt x="6555" y="0"/>
                  </a:moveTo>
                  <a:lnTo>
                    <a:pt x="6555" y="0"/>
                  </a:lnTo>
                  <a:lnTo>
                    <a:pt x="7386" y="93"/>
                  </a:lnTo>
                  <a:lnTo>
                    <a:pt x="8033" y="277"/>
                  </a:lnTo>
                  <a:lnTo>
                    <a:pt x="8679" y="554"/>
                  </a:lnTo>
                  <a:lnTo>
                    <a:pt x="9141" y="924"/>
                  </a:lnTo>
                  <a:lnTo>
                    <a:pt x="9510" y="1385"/>
                  </a:lnTo>
                  <a:lnTo>
                    <a:pt x="9787" y="1939"/>
                  </a:lnTo>
                  <a:lnTo>
                    <a:pt x="9971" y="2493"/>
                  </a:lnTo>
                  <a:lnTo>
                    <a:pt x="10064" y="3139"/>
                  </a:lnTo>
                  <a:lnTo>
                    <a:pt x="10064" y="3139"/>
                  </a:lnTo>
                  <a:lnTo>
                    <a:pt x="9971" y="3693"/>
                  </a:lnTo>
                  <a:lnTo>
                    <a:pt x="9787" y="4247"/>
                  </a:lnTo>
                  <a:lnTo>
                    <a:pt x="9510" y="4801"/>
                  </a:lnTo>
                  <a:lnTo>
                    <a:pt x="9141" y="5263"/>
                  </a:lnTo>
                  <a:lnTo>
                    <a:pt x="8679" y="5632"/>
                  </a:lnTo>
                  <a:lnTo>
                    <a:pt x="8033" y="5909"/>
                  </a:lnTo>
                  <a:lnTo>
                    <a:pt x="7386" y="6094"/>
                  </a:lnTo>
                  <a:lnTo>
                    <a:pt x="6555" y="6186"/>
                  </a:lnTo>
                  <a:lnTo>
                    <a:pt x="0" y="6186"/>
                  </a:lnTo>
                  <a:lnTo>
                    <a:pt x="0" y="0"/>
                  </a:lnTo>
                  <a:lnTo>
                    <a:pt x="6555"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3" name="Google Shape;6583;ga8048893a6_4_15"/>
            <p:cNvSpPr/>
            <p:nvPr/>
          </p:nvSpPr>
          <p:spPr>
            <a:xfrm>
              <a:off x="2093875" y="2102725"/>
              <a:ext cx="609375" cy="680925"/>
            </a:xfrm>
            <a:custGeom>
              <a:avLst/>
              <a:gdLst/>
              <a:ahLst/>
              <a:cxnLst/>
              <a:rect l="l" t="t" r="r" b="b"/>
              <a:pathLst>
                <a:path w="24375" h="27237" fill="none" extrusionOk="0">
                  <a:moveTo>
                    <a:pt x="0" y="27236"/>
                  </a:moveTo>
                  <a:lnTo>
                    <a:pt x="6740" y="27236"/>
                  </a:lnTo>
                  <a:lnTo>
                    <a:pt x="6740" y="17357"/>
                  </a:lnTo>
                  <a:lnTo>
                    <a:pt x="11818" y="17357"/>
                  </a:lnTo>
                  <a:lnTo>
                    <a:pt x="16896" y="27236"/>
                  </a:lnTo>
                  <a:lnTo>
                    <a:pt x="24375" y="27236"/>
                  </a:lnTo>
                  <a:lnTo>
                    <a:pt x="18373" y="16342"/>
                  </a:lnTo>
                  <a:lnTo>
                    <a:pt x="18373" y="16342"/>
                  </a:lnTo>
                  <a:lnTo>
                    <a:pt x="19574" y="15788"/>
                  </a:lnTo>
                  <a:lnTo>
                    <a:pt x="20589" y="15049"/>
                  </a:lnTo>
                  <a:lnTo>
                    <a:pt x="21420" y="14218"/>
                  </a:lnTo>
                  <a:lnTo>
                    <a:pt x="22159" y="13295"/>
                  </a:lnTo>
                  <a:lnTo>
                    <a:pt x="22713" y="12187"/>
                  </a:lnTo>
                  <a:lnTo>
                    <a:pt x="23174" y="11079"/>
                  </a:lnTo>
                  <a:lnTo>
                    <a:pt x="23451" y="9971"/>
                  </a:lnTo>
                  <a:lnTo>
                    <a:pt x="23544" y="8679"/>
                  </a:lnTo>
                  <a:lnTo>
                    <a:pt x="23544" y="8679"/>
                  </a:lnTo>
                  <a:lnTo>
                    <a:pt x="23451" y="7755"/>
                  </a:lnTo>
                  <a:lnTo>
                    <a:pt x="23359" y="6924"/>
                  </a:lnTo>
                  <a:lnTo>
                    <a:pt x="23174" y="6094"/>
                  </a:lnTo>
                  <a:lnTo>
                    <a:pt x="22805" y="5263"/>
                  </a:lnTo>
                  <a:lnTo>
                    <a:pt x="22436" y="4524"/>
                  </a:lnTo>
                  <a:lnTo>
                    <a:pt x="21974" y="3785"/>
                  </a:lnTo>
                  <a:lnTo>
                    <a:pt x="21512" y="3139"/>
                  </a:lnTo>
                  <a:lnTo>
                    <a:pt x="20866" y="2585"/>
                  </a:lnTo>
                  <a:lnTo>
                    <a:pt x="20220" y="2031"/>
                  </a:lnTo>
                  <a:lnTo>
                    <a:pt x="19481" y="1477"/>
                  </a:lnTo>
                  <a:lnTo>
                    <a:pt x="18743" y="1108"/>
                  </a:lnTo>
                  <a:lnTo>
                    <a:pt x="17819" y="739"/>
                  </a:lnTo>
                  <a:lnTo>
                    <a:pt x="16988" y="462"/>
                  </a:lnTo>
                  <a:lnTo>
                    <a:pt x="15973" y="185"/>
                  </a:lnTo>
                  <a:lnTo>
                    <a:pt x="14957" y="92"/>
                  </a:lnTo>
                  <a:lnTo>
                    <a:pt x="13942" y="0"/>
                  </a:lnTo>
                  <a:lnTo>
                    <a:pt x="0" y="0"/>
                  </a:lnTo>
                  <a:lnTo>
                    <a:pt x="0" y="27236"/>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4" name="Google Shape;6584;ga8048893a6_4_15"/>
            <p:cNvSpPr/>
            <p:nvPr/>
          </p:nvSpPr>
          <p:spPr>
            <a:xfrm>
              <a:off x="332750" y="1733425"/>
              <a:ext cx="1274125" cy="757075"/>
            </a:xfrm>
            <a:custGeom>
              <a:avLst/>
              <a:gdLst/>
              <a:ahLst/>
              <a:cxnLst/>
              <a:rect l="l" t="t" r="r" b="b"/>
              <a:pathLst>
                <a:path w="50965" h="30283" extrusionOk="0">
                  <a:moveTo>
                    <a:pt x="27791" y="0"/>
                  </a:moveTo>
                  <a:lnTo>
                    <a:pt x="26406" y="92"/>
                  </a:lnTo>
                  <a:lnTo>
                    <a:pt x="25113" y="185"/>
                  </a:lnTo>
                  <a:lnTo>
                    <a:pt x="23728" y="369"/>
                  </a:lnTo>
                  <a:lnTo>
                    <a:pt x="22436" y="554"/>
                  </a:lnTo>
                  <a:lnTo>
                    <a:pt x="21051" y="923"/>
                  </a:lnTo>
                  <a:lnTo>
                    <a:pt x="19758" y="1293"/>
                  </a:lnTo>
                  <a:lnTo>
                    <a:pt x="18466" y="1662"/>
                  </a:lnTo>
                  <a:lnTo>
                    <a:pt x="17265" y="2216"/>
                  </a:lnTo>
                  <a:lnTo>
                    <a:pt x="15973" y="2770"/>
                  </a:lnTo>
                  <a:lnTo>
                    <a:pt x="14773" y="3324"/>
                  </a:lnTo>
                  <a:lnTo>
                    <a:pt x="13665" y="4062"/>
                  </a:lnTo>
                  <a:lnTo>
                    <a:pt x="12464" y="4801"/>
                  </a:lnTo>
                  <a:lnTo>
                    <a:pt x="11357" y="5540"/>
                  </a:lnTo>
                  <a:lnTo>
                    <a:pt x="10249" y="6370"/>
                  </a:lnTo>
                  <a:lnTo>
                    <a:pt x="9233" y="7294"/>
                  </a:lnTo>
                  <a:lnTo>
                    <a:pt x="8217" y="8217"/>
                  </a:lnTo>
                  <a:lnTo>
                    <a:pt x="7294" y="9233"/>
                  </a:lnTo>
                  <a:lnTo>
                    <a:pt x="6371" y="10248"/>
                  </a:lnTo>
                  <a:lnTo>
                    <a:pt x="5540" y="11356"/>
                  </a:lnTo>
                  <a:lnTo>
                    <a:pt x="4709" y="12464"/>
                  </a:lnTo>
                  <a:lnTo>
                    <a:pt x="3970" y="13664"/>
                  </a:lnTo>
                  <a:lnTo>
                    <a:pt x="3232" y="14957"/>
                  </a:lnTo>
                  <a:lnTo>
                    <a:pt x="2586" y="16249"/>
                  </a:lnTo>
                  <a:lnTo>
                    <a:pt x="1847" y="18003"/>
                  </a:lnTo>
                  <a:lnTo>
                    <a:pt x="1293" y="19665"/>
                  </a:lnTo>
                  <a:lnTo>
                    <a:pt x="739" y="21420"/>
                  </a:lnTo>
                  <a:lnTo>
                    <a:pt x="370" y="23266"/>
                  </a:lnTo>
                  <a:lnTo>
                    <a:pt x="185" y="25020"/>
                  </a:lnTo>
                  <a:lnTo>
                    <a:pt x="0" y="26774"/>
                  </a:lnTo>
                  <a:lnTo>
                    <a:pt x="0" y="28529"/>
                  </a:lnTo>
                  <a:lnTo>
                    <a:pt x="93" y="30283"/>
                  </a:lnTo>
                  <a:lnTo>
                    <a:pt x="9879" y="26682"/>
                  </a:lnTo>
                  <a:lnTo>
                    <a:pt x="10064" y="25113"/>
                  </a:lnTo>
                  <a:lnTo>
                    <a:pt x="10433" y="23543"/>
                  </a:lnTo>
                  <a:lnTo>
                    <a:pt x="10895" y="21973"/>
                  </a:lnTo>
                  <a:lnTo>
                    <a:pt x="11541" y="20404"/>
                  </a:lnTo>
                  <a:lnTo>
                    <a:pt x="12464" y="18742"/>
                  </a:lnTo>
                  <a:lnTo>
                    <a:pt x="13480" y="17265"/>
                  </a:lnTo>
                  <a:lnTo>
                    <a:pt x="14588" y="15880"/>
                  </a:lnTo>
                  <a:lnTo>
                    <a:pt x="15881" y="14587"/>
                  </a:lnTo>
                  <a:lnTo>
                    <a:pt x="17265" y="13480"/>
                  </a:lnTo>
                  <a:lnTo>
                    <a:pt x="18743" y="12464"/>
                  </a:lnTo>
                  <a:lnTo>
                    <a:pt x="20220" y="11633"/>
                  </a:lnTo>
                  <a:lnTo>
                    <a:pt x="21882" y="10987"/>
                  </a:lnTo>
                  <a:lnTo>
                    <a:pt x="23544" y="10433"/>
                  </a:lnTo>
                  <a:lnTo>
                    <a:pt x="25298" y="10063"/>
                  </a:lnTo>
                  <a:lnTo>
                    <a:pt x="27052" y="9879"/>
                  </a:lnTo>
                  <a:lnTo>
                    <a:pt x="28806" y="9879"/>
                  </a:lnTo>
                  <a:lnTo>
                    <a:pt x="30560" y="10063"/>
                  </a:lnTo>
                  <a:lnTo>
                    <a:pt x="32315" y="10340"/>
                  </a:lnTo>
                  <a:lnTo>
                    <a:pt x="34069" y="10894"/>
                  </a:lnTo>
                  <a:lnTo>
                    <a:pt x="35823" y="11541"/>
                  </a:lnTo>
                  <a:lnTo>
                    <a:pt x="37300" y="12372"/>
                  </a:lnTo>
                  <a:lnTo>
                    <a:pt x="38685" y="13203"/>
                  </a:lnTo>
                  <a:lnTo>
                    <a:pt x="39978" y="14218"/>
                  </a:lnTo>
                  <a:lnTo>
                    <a:pt x="41178" y="15326"/>
                  </a:lnTo>
                  <a:lnTo>
                    <a:pt x="50965" y="11818"/>
                  </a:lnTo>
                  <a:lnTo>
                    <a:pt x="49949" y="10340"/>
                  </a:lnTo>
                  <a:lnTo>
                    <a:pt x="48749" y="9048"/>
                  </a:lnTo>
                  <a:lnTo>
                    <a:pt x="47548" y="7755"/>
                  </a:lnTo>
                  <a:lnTo>
                    <a:pt x="46164" y="6555"/>
                  </a:lnTo>
                  <a:lnTo>
                    <a:pt x="44779" y="5447"/>
                  </a:lnTo>
                  <a:lnTo>
                    <a:pt x="43301" y="4432"/>
                  </a:lnTo>
                  <a:lnTo>
                    <a:pt x="41640" y="3508"/>
                  </a:lnTo>
                  <a:lnTo>
                    <a:pt x="39978" y="2677"/>
                  </a:lnTo>
                  <a:lnTo>
                    <a:pt x="38685" y="2031"/>
                  </a:lnTo>
                  <a:lnTo>
                    <a:pt x="37300" y="1570"/>
                  </a:lnTo>
                  <a:lnTo>
                    <a:pt x="36008" y="1108"/>
                  </a:lnTo>
                  <a:lnTo>
                    <a:pt x="34623" y="739"/>
                  </a:lnTo>
                  <a:lnTo>
                    <a:pt x="33238" y="462"/>
                  </a:lnTo>
                  <a:lnTo>
                    <a:pt x="31853" y="277"/>
                  </a:lnTo>
                  <a:lnTo>
                    <a:pt x="30560" y="92"/>
                  </a:lnTo>
                  <a:lnTo>
                    <a:pt x="29176"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5" name="Google Shape;6585;ga8048893a6_4_15"/>
            <p:cNvSpPr/>
            <p:nvPr/>
          </p:nvSpPr>
          <p:spPr>
            <a:xfrm>
              <a:off x="332750" y="1733425"/>
              <a:ext cx="1274125" cy="757075"/>
            </a:xfrm>
            <a:custGeom>
              <a:avLst/>
              <a:gdLst/>
              <a:ahLst/>
              <a:cxnLst/>
              <a:rect l="l" t="t" r="r" b="b"/>
              <a:pathLst>
                <a:path w="50965" h="30283" fill="none" extrusionOk="0">
                  <a:moveTo>
                    <a:pt x="35823" y="11541"/>
                  </a:moveTo>
                  <a:lnTo>
                    <a:pt x="35823" y="11541"/>
                  </a:lnTo>
                  <a:lnTo>
                    <a:pt x="37300" y="12372"/>
                  </a:lnTo>
                  <a:lnTo>
                    <a:pt x="38685" y="13203"/>
                  </a:lnTo>
                  <a:lnTo>
                    <a:pt x="39978" y="14218"/>
                  </a:lnTo>
                  <a:lnTo>
                    <a:pt x="41178" y="15326"/>
                  </a:lnTo>
                  <a:lnTo>
                    <a:pt x="50965" y="11818"/>
                  </a:lnTo>
                  <a:lnTo>
                    <a:pt x="50965" y="11818"/>
                  </a:lnTo>
                  <a:lnTo>
                    <a:pt x="49949" y="10340"/>
                  </a:lnTo>
                  <a:lnTo>
                    <a:pt x="48749" y="9048"/>
                  </a:lnTo>
                  <a:lnTo>
                    <a:pt x="47548" y="7755"/>
                  </a:lnTo>
                  <a:lnTo>
                    <a:pt x="46164" y="6555"/>
                  </a:lnTo>
                  <a:lnTo>
                    <a:pt x="44779" y="5447"/>
                  </a:lnTo>
                  <a:lnTo>
                    <a:pt x="43301" y="4432"/>
                  </a:lnTo>
                  <a:lnTo>
                    <a:pt x="41640" y="3508"/>
                  </a:lnTo>
                  <a:lnTo>
                    <a:pt x="39978" y="2677"/>
                  </a:lnTo>
                  <a:lnTo>
                    <a:pt x="39978" y="2677"/>
                  </a:lnTo>
                  <a:lnTo>
                    <a:pt x="38685" y="2031"/>
                  </a:lnTo>
                  <a:lnTo>
                    <a:pt x="37300" y="1570"/>
                  </a:lnTo>
                  <a:lnTo>
                    <a:pt x="36008" y="1108"/>
                  </a:lnTo>
                  <a:lnTo>
                    <a:pt x="34623" y="739"/>
                  </a:lnTo>
                  <a:lnTo>
                    <a:pt x="33238" y="462"/>
                  </a:lnTo>
                  <a:lnTo>
                    <a:pt x="31853" y="277"/>
                  </a:lnTo>
                  <a:lnTo>
                    <a:pt x="30560" y="92"/>
                  </a:lnTo>
                  <a:lnTo>
                    <a:pt x="29176" y="0"/>
                  </a:lnTo>
                  <a:lnTo>
                    <a:pt x="27791" y="0"/>
                  </a:lnTo>
                  <a:lnTo>
                    <a:pt x="26406" y="92"/>
                  </a:lnTo>
                  <a:lnTo>
                    <a:pt x="25113" y="185"/>
                  </a:lnTo>
                  <a:lnTo>
                    <a:pt x="23728" y="369"/>
                  </a:lnTo>
                  <a:lnTo>
                    <a:pt x="22436" y="554"/>
                  </a:lnTo>
                  <a:lnTo>
                    <a:pt x="21051" y="923"/>
                  </a:lnTo>
                  <a:lnTo>
                    <a:pt x="19758" y="1293"/>
                  </a:lnTo>
                  <a:lnTo>
                    <a:pt x="18466" y="1662"/>
                  </a:lnTo>
                  <a:lnTo>
                    <a:pt x="17265" y="2216"/>
                  </a:lnTo>
                  <a:lnTo>
                    <a:pt x="15973" y="2770"/>
                  </a:lnTo>
                  <a:lnTo>
                    <a:pt x="14773" y="3324"/>
                  </a:lnTo>
                  <a:lnTo>
                    <a:pt x="13665" y="4062"/>
                  </a:lnTo>
                  <a:lnTo>
                    <a:pt x="12464" y="4801"/>
                  </a:lnTo>
                  <a:lnTo>
                    <a:pt x="11357" y="5540"/>
                  </a:lnTo>
                  <a:lnTo>
                    <a:pt x="10249" y="6370"/>
                  </a:lnTo>
                  <a:lnTo>
                    <a:pt x="9233" y="7294"/>
                  </a:lnTo>
                  <a:lnTo>
                    <a:pt x="8217" y="8217"/>
                  </a:lnTo>
                  <a:lnTo>
                    <a:pt x="7294" y="9233"/>
                  </a:lnTo>
                  <a:lnTo>
                    <a:pt x="6371" y="10248"/>
                  </a:lnTo>
                  <a:lnTo>
                    <a:pt x="5540" y="11356"/>
                  </a:lnTo>
                  <a:lnTo>
                    <a:pt x="4709" y="12464"/>
                  </a:lnTo>
                  <a:lnTo>
                    <a:pt x="3970" y="13664"/>
                  </a:lnTo>
                  <a:lnTo>
                    <a:pt x="3232" y="14957"/>
                  </a:lnTo>
                  <a:lnTo>
                    <a:pt x="2586" y="16249"/>
                  </a:lnTo>
                  <a:lnTo>
                    <a:pt x="2586" y="16249"/>
                  </a:lnTo>
                  <a:lnTo>
                    <a:pt x="1847" y="18003"/>
                  </a:lnTo>
                  <a:lnTo>
                    <a:pt x="1293" y="19665"/>
                  </a:lnTo>
                  <a:lnTo>
                    <a:pt x="739" y="21420"/>
                  </a:lnTo>
                  <a:lnTo>
                    <a:pt x="370" y="23266"/>
                  </a:lnTo>
                  <a:lnTo>
                    <a:pt x="185" y="25020"/>
                  </a:lnTo>
                  <a:lnTo>
                    <a:pt x="0" y="26774"/>
                  </a:lnTo>
                  <a:lnTo>
                    <a:pt x="0" y="28529"/>
                  </a:lnTo>
                  <a:lnTo>
                    <a:pt x="93" y="30283"/>
                  </a:lnTo>
                  <a:lnTo>
                    <a:pt x="9879" y="26682"/>
                  </a:lnTo>
                  <a:lnTo>
                    <a:pt x="9879" y="26682"/>
                  </a:lnTo>
                  <a:lnTo>
                    <a:pt x="10064" y="25113"/>
                  </a:lnTo>
                  <a:lnTo>
                    <a:pt x="10433" y="23543"/>
                  </a:lnTo>
                  <a:lnTo>
                    <a:pt x="10895" y="21973"/>
                  </a:lnTo>
                  <a:lnTo>
                    <a:pt x="11541" y="20404"/>
                  </a:lnTo>
                  <a:lnTo>
                    <a:pt x="11541" y="20404"/>
                  </a:lnTo>
                  <a:lnTo>
                    <a:pt x="12464" y="18742"/>
                  </a:lnTo>
                  <a:lnTo>
                    <a:pt x="13480" y="17265"/>
                  </a:lnTo>
                  <a:lnTo>
                    <a:pt x="14588" y="15880"/>
                  </a:lnTo>
                  <a:lnTo>
                    <a:pt x="15881" y="14587"/>
                  </a:lnTo>
                  <a:lnTo>
                    <a:pt x="17265" y="13480"/>
                  </a:lnTo>
                  <a:lnTo>
                    <a:pt x="18743" y="12464"/>
                  </a:lnTo>
                  <a:lnTo>
                    <a:pt x="20220" y="11633"/>
                  </a:lnTo>
                  <a:lnTo>
                    <a:pt x="21882" y="10987"/>
                  </a:lnTo>
                  <a:lnTo>
                    <a:pt x="23544" y="10433"/>
                  </a:lnTo>
                  <a:lnTo>
                    <a:pt x="25298" y="10063"/>
                  </a:lnTo>
                  <a:lnTo>
                    <a:pt x="27052" y="9879"/>
                  </a:lnTo>
                  <a:lnTo>
                    <a:pt x="28806" y="9879"/>
                  </a:lnTo>
                  <a:lnTo>
                    <a:pt x="30560" y="10063"/>
                  </a:lnTo>
                  <a:lnTo>
                    <a:pt x="32315" y="10340"/>
                  </a:lnTo>
                  <a:lnTo>
                    <a:pt x="34069" y="10894"/>
                  </a:lnTo>
                  <a:lnTo>
                    <a:pt x="35823" y="1154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6" name="Google Shape;6586;ga8048893a6_4_15"/>
            <p:cNvSpPr/>
            <p:nvPr/>
          </p:nvSpPr>
          <p:spPr>
            <a:xfrm>
              <a:off x="238125" y="2564350"/>
              <a:ext cx="355475" cy="323150"/>
            </a:xfrm>
            <a:custGeom>
              <a:avLst/>
              <a:gdLst/>
              <a:ahLst/>
              <a:cxnLst/>
              <a:rect l="l" t="t" r="r" b="b"/>
              <a:pathLst>
                <a:path w="14219" h="12926" extrusionOk="0">
                  <a:moveTo>
                    <a:pt x="9325" y="0"/>
                  </a:moveTo>
                  <a:lnTo>
                    <a:pt x="0" y="3416"/>
                  </a:lnTo>
                  <a:lnTo>
                    <a:pt x="369" y="4709"/>
                  </a:lnTo>
                  <a:lnTo>
                    <a:pt x="739" y="5909"/>
                  </a:lnTo>
                  <a:lnTo>
                    <a:pt x="1200" y="7202"/>
                  </a:lnTo>
                  <a:lnTo>
                    <a:pt x="1754" y="8402"/>
                  </a:lnTo>
                  <a:lnTo>
                    <a:pt x="2308" y="9602"/>
                  </a:lnTo>
                  <a:lnTo>
                    <a:pt x="2954" y="10710"/>
                  </a:lnTo>
                  <a:lnTo>
                    <a:pt x="3693" y="11818"/>
                  </a:lnTo>
                  <a:lnTo>
                    <a:pt x="4432" y="12926"/>
                  </a:lnTo>
                  <a:lnTo>
                    <a:pt x="14218" y="9417"/>
                  </a:lnTo>
                  <a:lnTo>
                    <a:pt x="13295" y="8402"/>
                  </a:lnTo>
                  <a:lnTo>
                    <a:pt x="12464" y="7294"/>
                  </a:lnTo>
                  <a:lnTo>
                    <a:pt x="11725" y="6186"/>
                  </a:lnTo>
                  <a:lnTo>
                    <a:pt x="11079" y="5078"/>
                  </a:lnTo>
                  <a:lnTo>
                    <a:pt x="10525" y="3786"/>
                  </a:lnTo>
                  <a:lnTo>
                    <a:pt x="10064" y="2585"/>
                  </a:lnTo>
                  <a:lnTo>
                    <a:pt x="9602" y="1293"/>
                  </a:lnTo>
                  <a:lnTo>
                    <a:pt x="9325"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7" name="Google Shape;6587;ga8048893a6_4_15"/>
            <p:cNvSpPr/>
            <p:nvPr/>
          </p:nvSpPr>
          <p:spPr>
            <a:xfrm>
              <a:off x="238125" y="2564350"/>
              <a:ext cx="355475" cy="323150"/>
            </a:xfrm>
            <a:custGeom>
              <a:avLst/>
              <a:gdLst/>
              <a:ahLst/>
              <a:cxnLst/>
              <a:rect l="l" t="t" r="r" b="b"/>
              <a:pathLst>
                <a:path w="14219" h="12926" fill="none" extrusionOk="0">
                  <a:moveTo>
                    <a:pt x="9325" y="0"/>
                  </a:moveTo>
                  <a:lnTo>
                    <a:pt x="0" y="3416"/>
                  </a:lnTo>
                  <a:lnTo>
                    <a:pt x="0" y="3416"/>
                  </a:lnTo>
                  <a:lnTo>
                    <a:pt x="369" y="4709"/>
                  </a:lnTo>
                  <a:lnTo>
                    <a:pt x="739" y="5909"/>
                  </a:lnTo>
                  <a:lnTo>
                    <a:pt x="1200" y="7202"/>
                  </a:lnTo>
                  <a:lnTo>
                    <a:pt x="1754" y="8402"/>
                  </a:lnTo>
                  <a:lnTo>
                    <a:pt x="2308" y="9602"/>
                  </a:lnTo>
                  <a:lnTo>
                    <a:pt x="2954" y="10710"/>
                  </a:lnTo>
                  <a:lnTo>
                    <a:pt x="3693" y="11818"/>
                  </a:lnTo>
                  <a:lnTo>
                    <a:pt x="4432" y="12926"/>
                  </a:lnTo>
                  <a:lnTo>
                    <a:pt x="14218" y="9417"/>
                  </a:lnTo>
                  <a:lnTo>
                    <a:pt x="14218" y="9417"/>
                  </a:lnTo>
                  <a:lnTo>
                    <a:pt x="13295" y="8402"/>
                  </a:lnTo>
                  <a:lnTo>
                    <a:pt x="12464" y="7294"/>
                  </a:lnTo>
                  <a:lnTo>
                    <a:pt x="11725" y="6186"/>
                  </a:lnTo>
                  <a:lnTo>
                    <a:pt x="11079" y="5078"/>
                  </a:lnTo>
                  <a:lnTo>
                    <a:pt x="10525" y="3786"/>
                  </a:lnTo>
                  <a:lnTo>
                    <a:pt x="10064" y="2585"/>
                  </a:lnTo>
                  <a:lnTo>
                    <a:pt x="9602" y="1293"/>
                  </a:lnTo>
                  <a:lnTo>
                    <a:pt x="9325"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8" name="Google Shape;6588;ga8048893a6_4_15"/>
            <p:cNvSpPr/>
            <p:nvPr/>
          </p:nvSpPr>
          <p:spPr>
            <a:xfrm>
              <a:off x="464300" y="2382000"/>
              <a:ext cx="1274150" cy="757100"/>
            </a:xfrm>
            <a:custGeom>
              <a:avLst/>
              <a:gdLst/>
              <a:ahLst/>
              <a:cxnLst/>
              <a:rect l="l" t="t" r="r" b="b"/>
              <a:pathLst>
                <a:path w="50966" h="30284" extrusionOk="0">
                  <a:moveTo>
                    <a:pt x="50873" y="0"/>
                  </a:moveTo>
                  <a:lnTo>
                    <a:pt x="41086" y="3601"/>
                  </a:lnTo>
                  <a:lnTo>
                    <a:pt x="40902" y="5171"/>
                  </a:lnTo>
                  <a:lnTo>
                    <a:pt x="40532" y="6833"/>
                  </a:lnTo>
                  <a:lnTo>
                    <a:pt x="40071" y="8402"/>
                  </a:lnTo>
                  <a:lnTo>
                    <a:pt x="39424" y="9879"/>
                  </a:lnTo>
                  <a:lnTo>
                    <a:pt x="38501" y="11541"/>
                  </a:lnTo>
                  <a:lnTo>
                    <a:pt x="37485" y="13111"/>
                  </a:lnTo>
                  <a:lnTo>
                    <a:pt x="36378" y="14496"/>
                  </a:lnTo>
                  <a:lnTo>
                    <a:pt x="35085" y="15788"/>
                  </a:lnTo>
                  <a:lnTo>
                    <a:pt x="33700" y="16896"/>
                  </a:lnTo>
                  <a:lnTo>
                    <a:pt x="32223" y="17819"/>
                  </a:lnTo>
                  <a:lnTo>
                    <a:pt x="30746" y="18650"/>
                  </a:lnTo>
                  <a:lnTo>
                    <a:pt x="29084" y="19389"/>
                  </a:lnTo>
                  <a:lnTo>
                    <a:pt x="27422" y="19850"/>
                  </a:lnTo>
                  <a:lnTo>
                    <a:pt x="25668" y="20220"/>
                  </a:lnTo>
                  <a:lnTo>
                    <a:pt x="23914" y="20404"/>
                  </a:lnTo>
                  <a:lnTo>
                    <a:pt x="22159" y="20497"/>
                  </a:lnTo>
                  <a:lnTo>
                    <a:pt x="20405" y="20312"/>
                  </a:lnTo>
                  <a:lnTo>
                    <a:pt x="18651" y="19943"/>
                  </a:lnTo>
                  <a:lnTo>
                    <a:pt x="16897" y="19481"/>
                  </a:lnTo>
                  <a:lnTo>
                    <a:pt x="15143" y="18743"/>
                  </a:lnTo>
                  <a:lnTo>
                    <a:pt x="13665" y="18004"/>
                  </a:lnTo>
                  <a:lnTo>
                    <a:pt x="12280" y="17081"/>
                  </a:lnTo>
                  <a:lnTo>
                    <a:pt x="10988" y="16065"/>
                  </a:lnTo>
                  <a:lnTo>
                    <a:pt x="9788" y="14957"/>
                  </a:lnTo>
                  <a:lnTo>
                    <a:pt x="1" y="18558"/>
                  </a:lnTo>
                  <a:lnTo>
                    <a:pt x="1017" y="19943"/>
                  </a:lnTo>
                  <a:lnTo>
                    <a:pt x="2217" y="21328"/>
                  </a:lnTo>
                  <a:lnTo>
                    <a:pt x="3417" y="22528"/>
                  </a:lnTo>
                  <a:lnTo>
                    <a:pt x="4802" y="23728"/>
                  </a:lnTo>
                  <a:lnTo>
                    <a:pt x="6187" y="24836"/>
                  </a:lnTo>
                  <a:lnTo>
                    <a:pt x="7664" y="25944"/>
                  </a:lnTo>
                  <a:lnTo>
                    <a:pt x="9326" y="26867"/>
                  </a:lnTo>
                  <a:lnTo>
                    <a:pt x="10988" y="27698"/>
                  </a:lnTo>
                  <a:lnTo>
                    <a:pt x="12280" y="28252"/>
                  </a:lnTo>
                  <a:lnTo>
                    <a:pt x="13665" y="28806"/>
                  </a:lnTo>
                  <a:lnTo>
                    <a:pt x="14958" y="29175"/>
                  </a:lnTo>
                  <a:lnTo>
                    <a:pt x="16343" y="29545"/>
                  </a:lnTo>
                  <a:lnTo>
                    <a:pt x="17728" y="29822"/>
                  </a:lnTo>
                  <a:lnTo>
                    <a:pt x="19113" y="30099"/>
                  </a:lnTo>
                  <a:lnTo>
                    <a:pt x="20405" y="30191"/>
                  </a:lnTo>
                  <a:lnTo>
                    <a:pt x="21790" y="30283"/>
                  </a:lnTo>
                  <a:lnTo>
                    <a:pt x="24560" y="30283"/>
                  </a:lnTo>
                  <a:lnTo>
                    <a:pt x="25852" y="30191"/>
                  </a:lnTo>
                  <a:lnTo>
                    <a:pt x="27237" y="30006"/>
                  </a:lnTo>
                  <a:lnTo>
                    <a:pt x="28530" y="29729"/>
                  </a:lnTo>
                  <a:lnTo>
                    <a:pt x="29915" y="29452"/>
                  </a:lnTo>
                  <a:lnTo>
                    <a:pt x="31207" y="29083"/>
                  </a:lnTo>
                  <a:lnTo>
                    <a:pt x="32500" y="28621"/>
                  </a:lnTo>
                  <a:lnTo>
                    <a:pt x="33700" y="28160"/>
                  </a:lnTo>
                  <a:lnTo>
                    <a:pt x="34993" y="27606"/>
                  </a:lnTo>
                  <a:lnTo>
                    <a:pt x="36193" y="26959"/>
                  </a:lnTo>
                  <a:lnTo>
                    <a:pt x="37393" y="26313"/>
                  </a:lnTo>
                  <a:lnTo>
                    <a:pt x="38501" y="25575"/>
                  </a:lnTo>
                  <a:lnTo>
                    <a:pt x="39609" y="24744"/>
                  </a:lnTo>
                  <a:lnTo>
                    <a:pt x="40717" y="23913"/>
                  </a:lnTo>
                  <a:lnTo>
                    <a:pt x="41732" y="23082"/>
                  </a:lnTo>
                  <a:lnTo>
                    <a:pt x="42748" y="22159"/>
                  </a:lnTo>
                  <a:lnTo>
                    <a:pt x="43671" y="21143"/>
                  </a:lnTo>
                  <a:lnTo>
                    <a:pt x="44595" y="20035"/>
                  </a:lnTo>
                  <a:lnTo>
                    <a:pt x="45426" y="18927"/>
                  </a:lnTo>
                  <a:lnTo>
                    <a:pt x="46256" y="17819"/>
                  </a:lnTo>
                  <a:lnTo>
                    <a:pt x="46995" y="16619"/>
                  </a:lnTo>
                  <a:lnTo>
                    <a:pt x="47734" y="15419"/>
                  </a:lnTo>
                  <a:lnTo>
                    <a:pt x="48380" y="14126"/>
                  </a:lnTo>
                  <a:lnTo>
                    <a:pt x="49119" y="12372"/>
                  </a:lnTo>
                  <a:lnTo>
                    <a:pt x="49673" y="10618"/>
                  </a:lnTo>
                  <a:lnTo>
                    <a:pt x="50227" y="8864"/>
                  </a:lnTo>
                  <a:lnTo>
                    <a:pt x="50596" y="7110"/>
                  </a:lnTo>
                  <a:lnTo>
                    <a:pt x="50780" y="5355"/>
                  </a:lnTo>
                  <a:lnTo>
                    <a:pt x="50965" y="3601"/>
                  </a:lnTo>
                  <a:lnTo>
                    <a:pt x="50965" y="1755"/>
                  </a:lnTo>
                  <a:lnTo>
                    <a:pt x="50873"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89" name="Google Shape;6589;ga8048893a6_4_15"/>
            <p:cNvSpPr/>
            <p:nvPr/>
          </p:nvSpPr>
          <p:spPr>
            <a:xfrm>
              <a:off x="1318325" y="2171950"/>
              <a:ext cx="302400" cy="341650"/>
            </a:xfrm>
            <a:custGeom>
              <a:avLst/>
              <a:gdLst/>
              <a:ahLst/>
              <a:cxnLst/>
              <a:rect l="l" t="t" r="r" b="b"/>
              <a:pathLst>
                <a:path w="12096" h="13666" extrusionOk="0">
                  <a:moveTo>
                    <a:pt x="9326" y="1"/>
                  </a:moveTo>
                  <a:lnTo>
                    <a:pt x="1" y="3417"/>
                  </a:lnTo>
                  <a:lnTo>
                    <a:pt x="555" y="4617"/>
                  </a:lnTo>
                  <a:lnTo>
                    <a:pt x="1109" y="5817"/>
                  </a:lnTo>
                  <a:lnTo>
                    <a:pt x="1570" y="7110"/>
                  </a:lnTo>
                  <a:lnTo>
                    <a:pt x="1847" y="8402"/>
                  </a:lnTo>
                  <a:lnTo>
                    <a:pt x="2124" y="9695"/>
                  </a:lnTo>
                  <a:lnTo>
                    <a:pt x="2309" y="10988"/>
                  </a:lnTo>
                  <a:lnTo>
                    <a:pt x="2309" y="12372"/>
                  </a:lnTo>
                  <a:lnTo>
                    <a:pt x="2309" y="13665"/>
                  </a:lnTo>
                  <a:lnTo>
                    <a:pt x="12095" y="10157"/>
                  </a:lnTo>
                  <a:lnTo>
                    <a:pt x="11911" y="8772"/>
                  </a:lnTo>
                  <a:lnTo>
                    <a:pt x="11726" y="7479"/>
                  </a:lnTo>
                  <a:lnTo>
                    <a:pt x="11449" y="6187"/>
                  </a:lnTo>
                  <a:lnTo>
                    <a:pt x="11172" y="4894"/>
                  </a:lnTo>
                  <a:lnTo>
                    <a:pt x="10803" y="3694"/>
                  </a:lnTo>
                  <a:lnTo>
                    <a:pt x="10341" y="2401"/>
                  </a:lnTo>
                  <a:lnTo>
                    <a:pt x="9880" y="1201"/>
                  </a:lnTo>
                  <a:lnTo>
                    <a:pt x="9326" y="1"/>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0" name="Google Shape;6590;ga8048893a6_4_15"/>
            <p:cNvSpPr/>
            <p:nvPr/>
          </p:nvSpPr>
          <p:spPr>
            <a:xfrm>
              <a:off x="1318325" y="2171950"/>
              <a:ext cx="302400" cy="341650"/>
            </a:xfrm>
            <a:custGeom>
              <a:avLst/>
              <a:gdLst/>
              <a:ahLst/>
              <a:cxnLst/>
              <a:rect l="l" t="t" r="r" b="b"/>
              <a:pathLst>
                <a:path w="12096" h="13666" fill="none" extrusionOk="0">
                  <a:moveTo>
                    <a:pt x="9326" y="1"/>
                  </a:moveTo>
                  <a:lnTo>
                    <a:pt x="1" y="3417"/>
                  </a:lnTo>
                  <a:lnTo>
                    <a:pt x="1" y="3417"/>
                  </a:lnTo>
                  <a:lnTo>
                    <a:pt x="555" y="4617"/>
                  </a:lnTo>
                  <a:lnTo>
                    <a:pt x="1109" y="5817"/>
                  </a:lnTo>
                  <a:lnTo>
                    <a:pt x="1570" y="7110"/>
                  </a:lnTo>
                  <a:lnTo>
                    <a:pt x="1847" y="8402"/>
                  </a:lnTo>
                  <a:lnTo>
                    <a:pt x="2124" y="9695"/>
                  </a:lnTo>
                  <a:lnTo>
                    <a:pt x="2309" y="10988"/>
                  </a:lnTo>
                  <a:lnTo>
                    <a:pt x="2309" y="12372"/>
                  </a:lnTo>
                  <a:lnTo>
                    <a:pt x="2309" y="13665"/>
                  </a:lnTo>
                  <a:lnTo>
                    <a:pt x="12095" y="10157"/>
                  </a:lnTo>
                  <a:lnTo>
                    <a:pt x="12095" y="10157"/>
                  </a:lnTo>
                  <a:lnTo>
                    <a:pt x="11911" y="8772"/>
                  </a:lnTo>
                  <a:lnTo>
                    <a:pt x="11726" y="7479"/>
                  </a:lnTo>
                  <a:lnTo>
                    <a:pt x="11449" y="6187"/>
                  </a:lnTo>
                  <a:lnTo>
                    <a:pt x="11172" y="4894"/>
                  </a:lnTo>
                  <a:lnTo>
                    <a:pt x="10803" y="3694"/>
                  </a:lnTo>
                  <a:lnTo>
                    <a:pt x="10341" y="2401"/>
                  </a:lnTo>
                  <a:lnTo>
                    <a:pt x="9880" y="1201"/>
                  </a:lnTo>
                  <a:lnTo>
                    <a:pt x="9326" y="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1" name="Google Shape;6591;ga8048893a6_4_15"/>
            <p:cNvSpPr/>
            <p:nvPr/>
          </p:nvSpPr>
          <p:spPr>
            <a:xfrm>
              <a:off x="436625" y="2363525"/>
              <a:ext cx="253900" cy="207775"/>
            </a:xfrm>
            <a:custGeom>
              <a:avLst/>
              <a:gdLst/>
              <a:ahLst/>
              <a:cxnLst/>
              <a:rect l="l" t="t" r="r" b="b"/>
              <a:pathLst>
                <a:path w="10156" h="8311" extrusionOk="0">
                  <a:moveTo>
                    <a:pt x="9879" y="1"/>
                  </a:moveTo>
                  <a:lnTo>
                    <a:pt x="0" y="3602"/>
                  </a:lnTo>
                  <a:lnTo>
                    <a:pt x="277" y="6002"/>
                  </a:lnTo>
                  <a:lnTo>
                    <a:pt x="831" y="8310"/>
                  </a:lnTo>
                  <a:lnTo>
                    <a:pt x="10156" y="4894"/>
                  </a:lnTo>
                  <a:lnTo>
                    <a:pt x="9971" y="3694"/>
                  </a:lnTo>
                  <a:lnTo>
                    <a:pt x="9879" y="2494"/>
                  </a:lnTo>
                  <a:lnTo>
                    <a:pt x="9787" y="1293"/>
                  </a:lnTo>
                  <a:lnTo>
                    <a:pt x="9879" y="1"/>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2" name="Google Shape;6592;ga8048893a6_4_15"/>
            <p:cNvSpPr/>
            <p:nvPr/>
          </p:nvSpPr>
          <p:spPr>
            <a:xfrm>
              <a:off x="436625" y="2363525"/>
              <a:ext cx="253900" cy="207775"/>
            </a:xfrm>
            <a:custGeom>
              <a:avLst/>
              <a:gdLst/>
              <a:ahLst/>
              <a:cxnLst/>
              <a:rect l="l" t="t" r="r" b="b"/>
              <a:pathLst>
                <a:path w="10156" h="8311" fill="none" extrusionOk="0">
                  <a:moveTo>
                    <a:pt x="9879" y="1"/>
                  </a:moveTo>
                  <a:lnTo>
                    <a:pt x="0" y="3602"/>
                  </a:lnTo>
                  <a:lnTo>
                    <a:pt x="0" y="3602"/>
                  </a:lnTo>
                  <a:lnTo>
                    <a:pt x="277" y="6002"/>
                  </a:lnTo>
                  <a:lnTo>
                    <a:pt x="831" y="8310"/>
                  </a:lnTo>
                  <a:lnTo>
                    <a:pt x="10156" y="4894"/>
                  </a:lnTo>
                  <a:lnTo>
                    <a:pt x="10156" y="4894"/>
                  </a:lnTo>
                  <a:lnTo>
                    <a:pt x="9971" y="3694"/>
                  </a:lnTo>
                  <a:lnTo>
                    <a:pt x="9879" y="2494"/>
                  </a:lnTo>
                  <a:lnTo>
                    <a:pt x="9787" y="1293"/>
                  </a:lnTo>
                  <a:lnTo>
                    <a:pt x="9879" y="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3" name="Google Shape;6593;ga8048893a6_4_15"/>
            <p:cNvSpPr/>
            <p:nvPr/>
          </p:nvSpPr>
          <p:spPr>
            <a:xfrm>
              <a:off x="1463750" y="1989625"/>
              <a:ext cx="307000" cy="186975"/>
            </a:xfrm>
            <a:custGeom>
              <a:avLst/>
              <a:gdLst/>
              <a:ahLst/>
              <a:cxnLst/>
              <a:rect l="l" t="t" r="r" b="b"/>
              <a:pathLst>
                <a:path w="12280" h="7479" extrusionOk="0">
                  <a:moveTo>
                    <a:pt x="9879" y="0"/>
                  </a:moveTo>
                  <a:lnTo>
                    <a:pt x="0" y="3601"/>
                  </a:lnTo>
                  <a:lnTo>
                    <a:pt x="831" y="4524"/>
                  </a:lnTo>
                  <a:lnTo>
                    <a:pt x="1570" y="5447"/>
                  </a:lnTo>
                  <a:lnTo>
                    <a:pt x="2308" y="6463"/>
                  </a:lnTo>
                  <a:lnTo>
                    <a:pt x="2862" y="7478"/>
                  </a:lnTo>
                  <a:lnTo>
                    <a:pt x="12280" y="4062"/>
                  </a:lnTo>
                  <a:lnTo>
                    <a:pt x="11172" y="2031"/>
                  </a:lnTo>
                  <a:lnTo>
                    <a:pt x="9879" y="0"/>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4" name="Google Shape;6594;ga8048893a6_4_15"/>
            <p:cNvSpPr/>
            <p:nvPr/>
          </p:nvSpPr>
          <p:spPr>
            <a:xfrm>
              <a:off x="464300" y="2382000"/>
              <a:ext cx="1274150" cy="540125"/>
            </a:xfrm>
            <a:custGeom>
              <a:avLst/>
              <a:gdLst/>
              <a:ahLst/>
              <a:cxnLst/>
              <a:rect l="l" t="t" r="r" b="b"/>
              <a:pathLst>
                <a:path w="50966" h="21605" extrusionOk="0">
                  <a:moveTo>
                    <a:pt x="50873" y="0"/>
                  </a:moveTo>
                  <a:lnTo>
                    <a:pt x="41086" y="3601"/>
                  </a:lnTo>
                  <a:lnTo>
                    <a:pt x="40994" y="4617"/>
                  </a:lnTo>
                  <a:lnTo>
                    <a:pt x="40809" y="5725"/>
                  </a:lnTo>
                  <a:lnTo>
                    <a:pt x="40532" y="6740"/>
                  </a:lnTo>
                  <a:lnTo>
                    <a:pt x="40255" y="7848"/>
                  </a:lnTo>
                  <a:lnTo>
                    <a:pt x="40255" y="7848"/>
                  </a:lnTo>
                  <a:lnTo>
                    <a:pt x="50965" y="3970"/>
                  </a:lnTo>
                  <a:lnTo>
                    <a:pt x="50965" y="1939"/>
                  </a:lnTo>
                  <a:lnTo>
                    <a:pt x="50873" y="0"/>
                  </a:lnTo>
                  <a:close/>
                  <a:moveTo>
                    <a:pt x="9788" y="14957"/>
                  </a:moveTo>
                  <a:lnTo>
                    <a:pt x="1" y="18558"/>
                  </a:lnTo>
                  <a:lnTo>
                    <a:pt x="1201" y="20127"/>
                  </a:lnTo>
                  <a:lnTo>
                    <a:pt x="2494" y="21605"/>
                  </a:lnTo>
                  <a:lnTo>
                    <a:pt x="13204" y="17727"/>
                  </a:lnTo>
                  <a:lnTo>
                    <a:pt x="12280" y="17081"/>
                  </a:lnTo>
                  <a:lnTo>
                    <a:pt x="11357" y="16434"/>
                  </a:lnTo>
                  <a:lnTo>
                    <a:pt x="10619" y="15696"/>
                  </a:lnTo>
                  <a:lnTo>
                    <a:pt x="9788" y="14957"/>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5" name="Google Shape;6595;ga8048893a6_4_15"/>
            <p:cNvSpPr/>
            <p:nvPr/>
          </p:nvSpPr>
          <p:spPr>
            <a:xfrm>
              <a:off x="464300" y="2755925"/>
              <a:ext cx="330100" cy="166200"/>
            </a:xfrm>
            <a:custGeom>
              <a:avLst/>
              <a:gdLst/>
              <a:ahLst/>
              <a:cxnLst/>
              <a:rect l="l" t="t" r="r" b="b"/>
              <a:pathLst>
                <a:path w="13204" h="6648" fill="none" extrusionOk="0">
                  <a:moveTo>
                    <a:pt x="1" y="3601"/>
                  </a:moveTo>
                  <a:lnTo>
                    <a:pt x="1" y="3601"/>
                  </a:lnTo>
                  <a:lnTo>
                    <a:pt x="1201" y="5170"/>
                  </a:lnTo>
                  <a:lnTo>
                    <a:pt x="2494" y="6648"/>
                  </a:lnTo>
                  <a:lnTo>
                    <a:pt x="13204" y="2770"/>
                  </a:lnTo>
                  <a:lnTo>
                    <a:pt x="13204" y="2770"/>
                  </a:lnTo>
                  <a:lnTo>
                    <a:pt x="12280" y="2124"/>
                  </a:lnTo>
                  <a:lnTo>
                    <a:pt x="11357" y="1477"/>
                  </a:lnTo>
                  <a:lnTo>
                    <a:pt x="10619" y="739"/>
                  </a:lnTo>
                  <a:lnTo>
                    <a:pt x="9788" y="0"/>
                  </a:lnTo>
                  <a:lnTo>
                    <a:pt x="1" y="360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6" name="Google Shape;6596;ga8048893a6_4_15"/>
            <p:cNvSpPr/>
            <p:nvPr/>
          </p:nvSpPr>
          <p:spPr>
            <a:xfrm>
              <a:off x="1470675" y="2382000"/>
              <a:ext cx="267775" cy="196225"/>
            </a:xfrm>
            <a:custGeom>
              <a:avLst/>
              <a:gdLst/>
              <a:ahLst/>
              <a:cxnLst/>
              <a:rect l="l" t="t" r="r" b="b"/>
              <a:pathLst>
                <a:path w="10711" h="7849" fill="none" extrusionOk="0">
                  <a:moveTo>
                    <a:pt x="10618" y="0"/>
                  </a:moveTo>
                  <a:lnTo>
                    <a:pt x="831" y="3601"/>
                  </a:lnTo>
                  <a:lnTo>
                    <a:pt x="831" y="3601"/>
                  </a:lnTo>
                  <a:lnTo>
                    <a:pt x="739" y="4617"/>
                  </a:lnTo>
                  <a:lnTo>
                    <a:pt x="554" y="5725"/>
                  </a:lnTo>
                  <a:lnTo>
                    <a:pt x="277" y="6740"/>
                  </a:lnTo>
                  <a:lnTo>
                    <a:pt x="0" y="7848"/>
                  </a:lnTo>
                  <a:lnTo>
                    <a:pt x="10710" y="3970"/>
                  </a:lnTo>
                  <a:lnTo>
                    <a:pt x="10710" y="3970"/>
                  </a:lnTo>
                  <a:lnTo>
                    <a:pt x="10710" y="1939"/>
                  </a:lnTo>
                  <a:lnTo>
                    <a:pt x="10618"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7" name="Google Shape;6597;ga8048893a6_4_15"/>
            <p:cNvSpPr/>
            <p:nvPr/>
          </p:nvSpPr>
          <p:spPr>
            <a:xfrm>
              <a:off x="436625" y="2363525"/>
              <a:ext cx="246975" cy="136225"/>
            </a:xfrm>
            <a:custGeom>
              <a:avLst/>
              <a:gdLst/>
              <a:ahLst/>
              <a:cxnLst/>
              <a:rect l="l" t="t" r="r" b="b"/>
              <a:pathLst>
                <a:path w="9879" h="5449" extrusionOk="0">
                  <a:moveTo>
                    <a:pt x="9879" y="1"/>
                  </a:moveTo>
                  <a:lnTo>
                    <a:pt x="0" y="3602"/>
                  </a:lnTo>
                  <a:lnTo>
                    <a:pt x="277" y="5448"/>
                  </a:lnTo>
                  <a:lnTo>
                    <a:pt x="9787" y="2032"/>
                  </a:lnTo>
                  <a:lnTo>
                    <a:pt x="9787" y="1016"/>
                  </a:lnTo>
                  <a:lnTo>
                    <a:pt x="9879" y="1"/>
                  </a:lnTo>
                  <a:close/>
                </a:path>
              </a:pathLst>
            </a:custGeom>
            <a:solidFill>
              <a:srgbClr val="9E101C"/>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598" name="Google Shape;6598;ga8048893a6_4_15"/>
            <p:cNvSpPr/>
            <p:nvPr/>
          </p:nvSpPr>
          <p:spPr>
            <a:xfrm>
              <a:off x="1463750" y="1989625"/>
              <a:ext cx="270075" cy="124650"/>
            </a:xfrm>
            <a:custGeom>
              <a:avLst/>
              <a:gdLst/>
              <a:ahLst/>
              <a:cxnLst/>
              <a:rect l="l" t="t" r="r" b="b"/>
              <a:pathLst>
                <a:path w="10803" h="4986" extrusionOk="0">
                  <a:moveTo>
                    <a:pt x="9879" y="0"/>
                  </a:moveTo>
                  <a:lnTo>
                    <a:pt x="0" y="3601"/>
                  </a:lnTo>
                  <a:lnTo>
                    <a:pt x="647" y="4339"/>
                  </a:lnTo>
                  <a:lnTo>
                    <a:pt x="1201" y="4986"/>
                  </a:lnTo>
                  <a:lnTo>
                    <a:pt x="10802" y="1477"/>
                  </a:lnTo>
                  <a:lnTo>
                    <a:pt x="9879" y="0"/>
                  </a:lnTo>
                  <a:close/>
                </a:path>
              </a:pathLst>
            </a:custGeom>
            <a:solidFill>
              <a:srgbClr val="9E101C"/>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grpSp>
        <p:nvGrpSpPr>
          <p:cNvPr id="6599" name="Google Shape;6599;ga8048893a6_4_15"/>
          <p:cNvGrpSpPr/>
          <p:nvPr/>
        </p:nvGrpSpPr>
        <p:grpSpPr>
          <a:xfrm>
            <a:off x="8951971" y="1904747"/>
            <a:ext cx="1572339" cy="265518"/>
            <a:chOff x="238125" y="2254325"/>
            <a:chExt cx="7143750" cy="1206350"/>
          </a:xfrm>
        </p:grpSpPr>
        <p:sp>
          <p:nvSpPr>
            <p:cNvPr id="6600" name="Google Shape;6600;ga8048893a6_4_15"/>
            <p:cNvSpPr/>
            <p:nvPr/>
          </p:nvSpPr>
          <p:spPr>
            <a:xfrm>
              <a:off x="238125" y="2254325"/>
              <a:ext cx="1247800" cy="1206350"/>
            </a:xfrm>
            <a:custGeom>
              <a:avLst/>
              <a:gdLst/>
              <a:ahLst/>
              <a:cxnLst/>
              <a:rect l="l" t="t" r="r" b="b"/>
              <a:pathLst>
                <a:path w="49912" h="48254" extrusionOk="0">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1" name="Google Shape;6601;ga8048893a6_4_15"/>
            <p:cNvSpPr/>
            <p:nvPr/>
          </p:nvSpPr>
          <p:spPr>
            <a:xfrm>
              <a:off x="387400" y="2406850"/>
              <a:ext cx="948000" cy="923525"/>
            </a:xfrm>
            <a:custGeom>
              <a:avLst/>
              <a:gdLst/>
              <a:ahLst/>
              <a:cxnLst/>
              <a:rect l="l" t="t" r="r" b="b"/>
              <a:pathLst>
                <a:path w="37920" h="36941" extrusionOk="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2" name="Google Shape;6602;ga8048893a6_4_15"/>
            <p:cNvSpPr/>
            <p:nvPr/>
          </p:nvSpPr>
          <p:spPr>
            <a:xfrm>
              <a:off x="1876375" y="2454050"/>
              <a:ext cx="5505500" cy="822400"/>
            </a:xfrm>
            <a:custGeom>
              <a:avLst/>
              <a:gdLst/>
              <a:ahLst/>
              <a:cxnLst/>
              <a:rect l="l" t="t" r="r" b="b"/>
              <a:pathLst>
                <a:path w="220220" h="32896" extrusionOk="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000000"/>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3" name="Google Shape;6603;ga8048893a6_4_15"/>
            <p:cNvSpPr/>
            <p:nvPr/>
          </p:nvSpPr>
          <p:spPr>
            <a:xfrm>
              <a:off x="6962175" y="2699700"/>
              <a:ext cx="419700" cy="576750"/>
            </a:xfrm>
            <a:custGeom>
              <a:avLst/>
              <a:gdLst/>
              <a:ahLst/>
              <a:cxnLst/>
              <a:rect l="l" t="t" r="r" b="b"/>
              <a:pathLst>
                <a:path w="16788" h="23070" fill="none" extrusionOk="0">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4" name="Google Shape;6604;ga8048893a6_4_15"/>
            <p:cNvSpPr/>
            <p:nvPr/>
          </p:nvSpPr>
          <p:spPr>
            <a:xfrm>
              <a:off x="6365500" y="2699700"/>
              <a:ext cx="509575" cy="573750"/>
            </a:xfrm>
            <a:custGeom>
              <a:avLst/>
              <a:gdLst/>
              <a:ahLst/>
              <a:cxnLst/>
              <a:rect l="l" t="t" r="r" b="b"/>
              <a:pathLst>
                <a:path w="20383" h="22950" fill="none" extrusionOk="0">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5" name="Google Shape;6605;ga8048893a6_4_15"/>
            <p:cNvSpPr/>
            <p:nvPr/>
          </p:nvSpPr>
          <p:spPr>
            <a:xfrm>
              <a:off x="6524025" y="2825275"/>
              <a:ext cx="202500" cy="105375"/>
            </a:xfrm>
            <a:custGeom>
              <a:avLst/>
              <a:gdLst/>
              <a:ahLst/>
              <a:cxnLst/>
              <a:rect l="l" t="t" r="r" b="b"/>
              <a:pathLst>
                <a:path w="8100" h="4215" fill="none" extrusionOk="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6" name="Google Shape;6606;ga8048893a6_4_15"/>
            <p:cNvSpPr/>
            <p:nvPr/>
          </p:nvSpPr>
          <p:spPr>
            <a:xfrm>
              <a:off x="5947075" y="2552650"/>
              <a:ext cx="361525" cy="716550"/>
            </a:xfrm>
            <a:custGeom>
              <a:avLst/>
              <a:gdLst/>
              <a:ahLst/>
              <a:cxnLst/>
              <a:rect l="l" t="t" r="r" b="b"/>
              <a:pathLst>
                <a:path w="14461" h="28662" fill="none" extrusionOk="0">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7" name="Google Shape;6607;ga8048893a6_4_15"/>
            <p:cNvSpPr/>
            <p:nvPr/>
          </p:nvSpPr>
          <p:spPr>
            <a:xfrm>
              <a:off x="5323675" y="2699700"/>
              <a:ext cx="509575" cy="573750"/>
            </a:xfrm>
            <a:custGeom>
              <a:avLst/>
              <a:gdLst/>
              <a:ahLst/>
              <a:cxnLst/>
              <a:rect l="l" t="t" r="r" b="b"/>
              <a:pathLst>
                <a:path w="20383" h="22950" fill="none" extrusionOk="0">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8" name="Google Shape;6608;ga8048893a6_4_15"/>
            <p:cNvSpPr/>
            <p:nvPr/>
          </p:nvSpPr>
          <p:spPr>
            <a:xfrm>
              <a:off x="5483700" y="2825275"/>
              <a:ext cx="201250" cy="105375"/>
            </a:xfrm>
            <a:custGeom>
              <a:avLst/>
              <a:gdLst/>
              <a:ahLst/>
              <a:cxnLst/>
              <a:rect l="l" t="t" r="r" b="b"/>
              <a:pathLst>
                <a:path w="8050" h="4215" fill="none" extrusionOk="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09" name="Google Shape;6609;ga8048893a6_4_15"/>
            <p:cNvSpPr/>
            <p:nvPr/>
          </p:nvSpPr>
          <p:spPr>
            <a:xfrm>
              <a:off x="4738725" y="2699450"/>
              <a:ext cx="468125" cy="555275"/>
            </a:xfrm>
            <a:custGeom>
              <a:avLst/>
              <a:gdLst/>
              <a:ahLst/>
              <a:cxnLst/>
              <a:rect l="l" t="t" r="r" b="b"/>
              <a:pathLst>
                <a:path w="18725" h="22211" fill="none" extrusionOk="0">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0" name="Google Shape;6610;ga8048893a6_4_15"/>
            <p:cNvSpPr/>
            <p:nvPr/>
          </p:nvSpPr>
          <p:spPr>
            <a:xfrm>
              <a:off x="4302075" y="2700700"/>
              <a:ext cx="354025" cy="556775"/>
            </a:xfrm>
            <a:custGeom>
              <a:avLst/>
              <a:gdLst/>
              <a:ahLst/>
              <a:cxnLst/>
              <a:rect l="l" t="t" r="r" b="b"/>
              <a:pathLst>
                <a:path w="14161" h="22271" fill="none" extrusionOk="0">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1" name="Google Shape;6611;ga8048893a6_4_15"/>
            <p:cNvSpPr/>
            <p:nvPr/>
          </p:nvSpPr>
          <p:spPr>
            <a:xfrm>
              <a:off x="3672675" y="2699700"/>
              <a:ext cx="509575" cy="573750"/>
            </a:xfrm>
            <a:custGeom>
              <a:avLst/>
              <a:gdLst/>
              <a:ahLst/>
              <a:cxnLst/>
              <a:rect l="l" t="t" r="r" b="b"/>
              <a:pathLst>
                <a:path w="20383" h="22950" fill="none" extrusionOk="0">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2" name="Google Shape;6612;ga8048893a6_4_15"/>
            <p:cNvSpPr/>
            <p:nvPr/>
          </p:nvSpPr>
          <p:spPr>
            <a:xfrm>
              <a:off x="3832700" y="2825275"/>
              <a:ext cx="202750" cy="105375"/>
            </a:xfrm>
            <a:custGeom>
              <a:avLst/>
              <a:gdLst/>
              <a:ahLst/>
              <a:cxnLst/>
              <a:rect l="l" t="t" r="r" b="b"/>
              <a:pathLst>
                <a:path w="8110" h="4215" fill="none" extrusionOk="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3" name="Google Shape;6613;ga8048893a6_4_15"/>
            <p:cNvSpPr/>
            <p:nvPr/>
          </p:nvSpPr>
          <p:spPr>
            <a:xfrm>
              <a:off x="3229025" y="2832275"/>
              <a:ext cx="194275" cy="307100"/>
            </a:xfrm>
            <a:custGeom>
              <a:avLst/>
              <a:gdLst/>
              <a:ahLst/>
              <a:cxnLst/>
              <a:rect l="l" t="t" r="r" b="b"/>
              <a:pathLst>
                <a:path w="7771" h="12284" fill="none" extrusionOk="0">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4" name="Google Shape;6614;ga8048893a6_4_15"/>
            <p:cNvSpPr/>
            <p:nvPr/>
          </p:nvSpPr>
          <p:spPr>
            <a:xfrm>
              <a:off x="3076500" y="2454050"/>
              <a:ext cx="503575" cy="819150"/>
            </a:xfrm>
            <a:custGeom>
              <a:avLst/>
              <a:gdLst/>
              <a:ahLst/>
              <a:cxnLst/>
              <a:rect l="l" t="t" r="r" b="b"/>
              <a:pathLst>
                <a:path w="20143" h="32766" fill="none" extrusionOk="0">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5" name="Google Shape;6615;ga8048893a6_4_15"/>
            <p:cNvSpPr/>
            <p:nvPr/>
          </p:nvSpPr>
          <p:spPr>
            <a:xfrm>
              <a:off x="2459825" y="2712425"/>
              <a:ext cx="469650" cy="555275"/>
            </a:xfrm>
            <a:custGeom>
              <a:avLst/>
              <a:gdLst/>
              <a:ahLst/>
              <a:cxnLst/>
              <a:rect l="l" t="t" r="r" b="b"/>
              <a:pathLst>
                <a:path w="18786" h="22211" fill="none" extrusionOk="0">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16" name="Google Shape;6616;ga8048893a6_4_15"/>
            <p:cNvSpPr/>
            <p:nvPr/>
          </p:nvSpPr>
          <p:spPr>
            <a:xfrm>
              <a:off x="1876375" y="2454050"/>
              <a:ext cx="516575" cy="806400"/>
            </a:xfrm>
            <a:custGeom>
              <a:avLst/>
              <a:gdLst/>
              <a:ahLst/>
              <a:cxnLst/>
              <a:rect l="l" t="t" r="r" b="b"/>
              <a:pathLst>
                <a:path w="20663" h="32256" fill="none" extrusionOk="0">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6617" name="Google Shape;6617;ga8048893a6_4_15"/>
          <p:cNvSpPr txBox="1">
            <a:spLocks noGrp="1"/>
          </p:cNvSpPr>
          <p:nvPr>
            <p:ph type="title"/>
          </p:nvPr>
        </p:nvSpPr>
        <p:spPr>
          <a:xfrm>
            <a:off x="282146" y="134054"/>
            <a:ext cx="7860957" cy="561457"/>
          </a:xfrm>
          <a:prstGeom prst="rect">
            <a:avLst/>
          </a:prstGeom>
          <a:noFill/>
          <a:ln>
            <a:noFill/>
          </a:ln>
        </p:spPr>
        <p:txBody>
          <a:bodyPr spcFirstLastPara="1" wrap="square" lIns="0" tIns="0" rIns="0" bIns="0" anchor="t" anchorCtr="0">
            <a:noAutofit/>
          </a:bodyPr>
          <a:lstStyle/>
          <a:p>
            <a:pPr>
              <a:buSzPts val="1500"/>
            </a:pPr>
            <a:r>
              <a:rPr lang="en-US" sz="3200" dirty="0"/>
              <a:t>OCP vs DIY Kubernetes</a:t>
            </a:r>
            <a:endParaRPr dirty="0"/>
          </a:p>
        </p:txBody>
      </p:sp>
    </p:spTree>
    <p:extLst>
      <p:ext uri="{BB962C8B-B14F-4D97-AF65-F5344CB8AC3E}">
        <p14:creationId xmlns:p14="http://schemas.microsoft.com/office/powerpoint/2010/main" val="39083808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6621"/>
        <p:cNvGrpSpPr/>
        <p:nvPr/>
      </p:nvGrpSpPr>
      <p:grpSpPr>
        <a:xfrm>
          <a:off x="0" y="0"/>
          <a:ext cx="0" cy="0"/>
          <a:chOff x="0" y="0"/>
          <a:chExt cx="0" cy="0"/>
        </a:xfrm>
      </p:grpSpPr>
      <p:graphicFrame>
        <p:nvGraphicFramePr>
          <p:cNvPr id="6622" name="Google Shape;6622;ga8048893a6_4_102"/>
          <p:cNvGraphicFramePr/>
          <p:nvPr/>
        </p:nvGraphicFramePr>
        <p:xfrm>
          <a:off x="678317" y="1755950"/>
          <a:ext cx="10835350" cy="4282225"/>
        </p:xfrm>
        <a:graphic>
          <a:graphicData uri="http://schemas.openxmlformats.org/drawingml/2006/table">
            <a:tbl>
              <a:tblPr>
                <a:noFill/>
              </a:tblPr>
              <a:tblGrid>
                <a:gridCol w="2310500">
                  <a:extLst>
                    <a:ext uri="{9D8B030D-6E8A-4147-A177-3AD203B41FA5}">
                      <a16:colId xmlns:a16="http://schemas.microsoft.com/office/drawing/2014/main" val="20000"/>
                    </a:ext>
                  </a:extLst>
                </a:gridCol>
                <a:gridCol w="4707375">
                  <a:extLst>
                    <a:ext uri="{9D8B030D-6E8A-4147-A177-3AD203B41FA5}">
                      <a16:colId xmlns:a16="http://schemas.microsoft.com/office/drawing/2014/main" val="20001"/>
                    </a:ext>
                  </a:extLst>
                </a:gridCol>
                <a:gridCol w="266675">
                  <a:extLst>
                    <a:ext uri="{9D8B030D-6E8A-4147-A177-3AD203B41FA5}">
                      <a16:colId xmlns:a16="http://schemas.microsoft.com/office/drawing/2014/main" val="20002"/>
                    </a:ext>
                  </a:extLst>
                </a:gridCol>
                <a:gridCol w="3550800">
                  <a:extLst>
                    <a:ext uri="{9D8B030D-6E8A-4147-A177-3AD203B41FA5}">
                      <a16:colId xmlns:a16="http://schemas.microsoft.com/office/drawing/2014/main" val="20003"/>
                    </a:ext>
                  </a:extLst>
                </a:gridCol>
              </a:tblGrid>
              <a:tr h="534100">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19050" cap="flat" cmpd="sng">
                      <a:solidFill>
                        <a:srgbClr val="EE0000"/>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ctr" rtl="0">
                        <a:lnSpc>
                          <a:spcPct val="115000"/>
                        </a:lnSpc>
                        <a:spcBef>
                          <a:spcPts val="0"/>
                        </a:spcBef>
                        <a:spcAft>
                          <a:spcPts val="0"/>
                        </a:spcAft>
                        <a:buClr>
                          <a:srgbClr val="000000"/>
                        </a:buClr>
                        <a:buSzPts val="1200"/>
                        <a:buFont typeface="Arial"/>
                        <a:buNone/>
                      </a:pPr>
                      <a:endParaRPr sz="1200" u="none" strike="noStrike" cap="none">
                        <a:solidFill>
                          <a:srgbClr val="FFFFFF"/>
                        </a:solidFill>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19050" cap="flat" cmpd="sng">
                      <a:solidFill>
                        <a:srgbClr val="2A55F4"/>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49"/>
                            </a:ext>
                          </a:extLst>
                        </a:rPr>
                        <a:t>Service mesh</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Istio, Jaeger, Kiali, </a:t>
                      </a: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0"/>
                            </a:ext>
                          </a:extLst>
                        </a:rPr>
                        <a:t>Prometheus&amp;Grafana</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1"/>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Logging</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EFK</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Metrics</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Prometheus/Grafana</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3"/>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Storage</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OpenShift Container Storage</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4"/>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Network</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51"/>
                            </a:ext>
                          </a:extLst>
                        </a:rPr>
                        <a:t>OVN</a:t>
                      </a:r>
                      <a:r>
                        <a:rPr lang="en-US" sz="1300" u="none" strike="noStrike" cap="none">
                          <a:latin typeface="Overpass Light"/>
                          <a:ea typeface="Overpass Light"/>
                          <a:cs typeface="Overpass Light"/>
                          <a:sym typeface="Overpass Light"/>
                        </a:rPr>
                        <a:t> -(TechPreview)</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5"/>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Ingress</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Ingress/Routes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Ingress</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6"/>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Ingress controller</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HA Proxy</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7"/>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Egress</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Egress Router</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08"/>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Authentication</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Auth/RH-IdM</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Auth</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09"/>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App isolation</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scheduler</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Kubernetes Scheduler</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0"/>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Infrastructure</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Bare metal, vSphere, KVM, OpenStack, AWS, GCP, Azure</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BYO Linux</a:t>
                      </a: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11"/>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Infra automation</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Ansible/Operators</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2"/>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Infra management</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Admin Console</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extLst>
                  <a:ext uri="{0D108BD9-81ED-4DB2-BD59-A6C34878D82A}">
                    <a16:rowId xmlns:a16="http://schemas.microsoft.com/office/drawing/2014/main" val="10013"/>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Operating system</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RHEL or RHEL CoreOS</a:t>
                      </a: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FFFFF"/>
                    </a:solidFill>
                  </a:tcPr>
                </a:tc>
                <a:extLst>
                  <a:ext uri="{0D108BD9-81ED-4DB2-BD59-A6C34878D82A}">
                    <a16:rowId xmlns:a16="http://schemas.microsoft.com/office/drawing/2014/main" val="10014"/>
                  </a:ext>
                </a:extLst>
              </a:tr>
              <a:tr h="249875">
                <a:tc>
                  <a:txBody>
                    <a:bodyPr/>
                    <a:lstStyle/>
                    <a:p>
                      <a:pPr marL="0" marR="0" lvl="0" indent="0" algn="l" rtl="0">
                        <a:lnSpc>
                          <a:spcPct val="115000"/>
                        </a:lnSpc>
                        <a:spcBef>
                          <a:spcPts val="0"/>
                        </a:spcBef>
                        <a:spcAft>
                          <a:spcPts val="0"/>
                        </a:spcAft>
                        <a:buClr>
                          <a:srgbClr val="000000"/>
                        </a:buClr>
                        <a:buSzPts val="1300"/>
                        <a:buFont typeface="Arial"/>
                        <a:buNone/>
                      </a:pPr>
                      <a:r>
                        <a:rPr lang="en-US" sz="1300" u="none" strike="noStrike" cap="none">
                          <a:latin typeface="Overpass Light"/>
                          <a:ea typeface="Overpass Light"/>
                          <a:cs typeface="Overpass Light"/>
                          <a:sym typeface="Overpass Light"/>
                        </a:rPr>
                        <a:t>CNCF Certified Kubernetes</a:t>
                      </a:r>
                      <a:endParaRPr sz="1300" u="none" strike="noStrike" cap="none">
                        <a:latin typeface="Overpass Light"/>
                        <a:ea typeface="Overpass Light"/>
                        <a:cs typeface="Overpass Light"/>
                        <a:sym typeface="Overpass Light"/>
                      </a:endParaRPr>
                    </a:p>
                  </a:txBody>
                  <a:tcPr marL="121900" marR="0" marT="0" marB="0" anchor="ctr">
                    <a:lnL w="9525" cap="flat" cmpd="sng">
                      <a:solidFill>
                        <a:srgbClr val="000000">
                          <a:alpha val="0"/>
                        </a:srgbClr>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FF0000"/>
                        </a:solidFill>
                        <a:latin typeface="Overpass Light"/>
                        <a:ea typeface="Overpass Light"/>
                        <a:cs typeface="Overpass Light"/>
                        <a:sym typeface="Overpass Light"/>
                      </a:endParaRPr>
                    </a:p>
                  </a:txBody>
                  <a:tcPr marL="304800" marR="0" marT="0" marB="0" anchor="ctr">
                    <a:lnL w="19050" cap="flat" cmpd="sng">
                      <a:solidFill>
                        <a:srgbClr val="EE0000"/>
                      </a:solidFill>
                      <a:prstDash val="solid"/>
                      <a:round/>
                      <a:headEnd type="none" w="sm" len="sm"/>
                      <a:tailEnd type="none" w="sm" len="sm"/>
                    </a:lnL>
                    <a:lnR w="19050" cap="flat" cmpd="sng">
                      <a:solidFill>
                        <a:srgbClr val="EE0000"/>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EE0000"/>
                      </a:solidFill>
                      <a:prstDash val="solid"/>
                      <a:round/>
                      <a:headEnd type="none" w="sm" len="sm"/>
                      <a:tailEnd type="none" w="sm" len="sm"/>
                    </a:lnB>
                    <a:solidFill>
                      <a:srgbClr val="EFEFEF"/>
                    </a:solidFill>
                  </a:tcPr>
                </a:tc>
                <a:tc>
                  <a:txBody>
                    <a:bodyPr/>
                    <a:lstStyle/>
                    <a:p>
                      <a:pPr marL="0" marR="0" lvl="0" indent="0" algn="l" rtl="0">
                        <a:lnSpc>
                          <a:spcPct val="115000"/>
                        </a:lnSpc>
                        <a:spcBef>
                          <a:spcPts val="0"/>
                        </a:spcBef>
                        <a:spcAft>
                          <a:spcPts val="0"/>
                        </a:spcAft>
                        <a:buClr>
                          <a:srgbClr val="000000"/>
                        </a:buClr>
                        <a:buSzPts val="1300"/>
                        <a:buFont typeface="Arial"/>
                        <a:buNone/>
                      </a:pPr>
                      <a:endParaRPr sz="1300" u="none" strike="noStrike" cap="none">
                        <a:solidFill>
                          <a:srgbClr val="FF0000"/>
                        </a:solidFill>
                        <a:latin typeface="Overpass Light"/>
                        <a:ea typeface="Overpass Light"/>
                        <a:cs typeface="Overpass Light"/>
                        <a:sym typeface="Overpass Light"/>
                      </a:endParaRPr>
                    </a:p>
                  </a:txBody>
                  <a:tcPr marL="0" marR="0" marT="0" marB="0" anchor="ctr">
                    <a:lnL w="19050" cap="flat" cmpd="sng">
                      <a:solidFill>
                        <a:srgbClr val="EE0000"/>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EFEFEF"/>
                    </a:solidFill>
                  </a:tcPr>
                </a:tc>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latin typeface="Overpass Light"/>
                        <a:ea typeface="Overpass Light"/>
                        <a:cs typeface="Overpass Light"/>
                        <a:sym typeface="Overpass Light"/>
                      </a:endParaRPr>
                    </a:p>
                  </a:txBody>
                  <a:tcPr marL="304800" marR="0" marT="0" marB="0" anchor="ctr">
                    <a:lnL w="19050" cap="flat" cmpd="sng">
                      <a:solidFill>
                        <a:srgbClr val="2A55F4"/>
                      </a:solidFill>
                      <a:prstDash val="solid"/>
                      <a:round/>
                      <a:headEnd type="none" w="sm" len="sm"/>
                      <a:tailEnd type="none" w="sm" len="sm"/>
                    </a:lnL>
                    <a:lnR w="19050" cap="flat" cmpd="sng">
                      <a:solidFill>
                        <a:srgbClr val="2A55F4"/>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19050" cap="flat" cmpd="sng">
                      <a:solidFill>
                        <a:srgbClr val="2A55F4"/>
                      </a:solidFill>
                      <a:prstDash val="solid"/>
                      <a:round/>
                      <a:headEnd type="none" w="sm" len="sm"/>
                      <a:tailEnd type="none" w="sm" len="sm"/>
                    </a:lnB>
                    <a:solidFill>
                      <a:srgbClr val="EFEFEF"/>
                    </a:solidFill>
                  </a:tcPr>
                </a:tc>
                <a:extLst>
                  <a:ext uri="{0D108BD9-81ED-4DB2-BD59-A6C34878D82A}">
                    <a16:rowId xmlns:a16="http://schemas.microsoft.com/office/drawing/2014/main" val="10015"/>
                  </a:ext>
                </a:extLst>
              </a:tr>
            </a:tbl>
          </a:graphicData>
        </a:graphic>
      </p:graphicFrame>
      <p:sp>
        <p:nvSpPr>
          <p:cNvPr id="6623" name="Google Shape;6623;ga8048893a6_4_102"/>
          <p:cNvSpPr/>
          <p:nvPr/>
        </p:nvSpPr>
        <p:spPr>
          <a:xfrm>
            <a:off x="8039933" y="2824890"/>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4" name="Google Shape;6624;ga8048893a6_4_102"/>
          <p:cNvSpPr/>
          <p:nvPr/>
        </p:nvSpPr>
        <p:spPr>
          <a:xfrm>
            <a:off x="8039933" y="3074028"/>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5" name="Google Shape;6625;ga8048893a6_4_102"/>
          <p:cNvSpPr/>
          <p:nvPr/>
        </p:nvSpPr>
        <p:spPr>
          <a:xfrm>
            <a:off x="8039933" y="3323165"/>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6" name="Google Shape;6626;ga8048893a6_4_102"/>
          <p:cNvSpPr/>
          <p:nvPr/>
        </p:nvSpPr>
        <p:spPr>
          <a:xfrm>
            <a:off x="8039803" y="3572304"/>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7" name="Google Shape;6627;ga8048893a6_4_102"/>
          <p:cNvSpPr/>
          <p:nvPr/>
        </p:nvSpPr>
        <p:spPr>
          <a:xfrm>
            <a:off x="3055439" y="4071143"/>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8" name="Google Shape;6628;ga8048893a6_4_102"/>
          <p:cNvSpPr/>
          <p:nvPr/>
        </p:nvSpPr>
        <p:spPr>
          <a:xfrm>
            <a:off x="3055439" y="382191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29" name="Google Shape;6629;ga8048893a6_4_102"/>
          <p:cNvSpPr/>
          <p:nvPr/>
        </p:nvSpPr>
        <p:spPr>
          <a:xfrm>
            <a:off x="3055439" y="3572680"/>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0" name="Google Shape;6630;ga8048893a6_4_102"/>
          <p:cNvSpPr/>
          <p:nvPr/>
        </p:nvSpPr>
        <p:spPr>
          <a:xfrm>
            <a:off x="3055439" y="3323448"/>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1" name="Google Shape;6631;ga8048893a6_4_102"/>
          <p:cNvSpPr/>
          <p:nvPr/>
        </p:nvSpPr>
        <p:spPr>
          <a:xfrm>
            <a:off x="3055439" y="3074217"/>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2" name="Google Shape;6632;ga8048893a6_4_102"/>
          <p:cNvSpPr/>
          <p:nvPr/>
        </p:nvSpPr>
        <p:spPr>
          <a:xfrm>
            <a:off x="3055439" y="2824985"/>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3" name="Google Shape;6633;ga8048893a6_4_102"/>
          <p:cNvSpPr/>
          <p:nvPr/>
        </p:nvSpPr>
        <p:spPr>
          <a:xfrm>
            <a:off x="3055439" y="5815764"/>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4" name="Google Shape;6634;ga8048893a6_4_102"/>
          <p:cNvSpPr/>
          <p:nvPr/>
        </p:nvSpPr>
        <p:spPr>
          <a:xfrm>
            <a:off x="3055439" y="5566533"/>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5" name="Google Shape;6635;ga8048893a6_4_102"/>
          <p:cNvSpPr/>
          <p:nvPr/>
        </p:nvSpPr>
        <p:spPr>
          <a:xfrm>
            <a:off x="3055439" y="531730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6" name="Google Shape;6636;ga8048893a6_4_102"/>
          <p:cNvSpPr/>
          <p:nvPr/>
        </p:nvSpPr>
        <p:spPr>
          <a:xfrm>
            <a:off x="3055439" y="5068069"/>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7" name="Google Shape;6637;ga8048893a6_4_102"/>
          <p:cNvSpPr/>
          <p:nvPr/>
        </p:nvSpPr>
        <p:spPr>
          <a:xfrm>
            <a:off x="3055439" y="4818838"/>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8" name="Google Shape;6638;ga8048893a6_4_102"/>
          <p:cNvSpPr/>
          <p:nvPr/>
        </p:nvSpPr>
        <p:spPr>
          <a:xfrm>
            <a:off x="3055439" y="4569606"/>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39" name="Google Shape;6639;ga8048893a6_4_102"/>
          <p:cNvSpPr/>
          <p:nvPr/>
        </p:nvSpPr>
        <p:spPr>
          <a:xfrm>
            <a:off x="3055439" y="4320375"/>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0" name="Google Shape;6640;ga8048893a6_4_102"/>
          <p:cNvSpPr/>
          <p:nvPr/>
        </p:nvSpPr>
        <p:spPr>
          <a:xfrm>
            <a:off x="3055439" y="2575754"/>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1" name="Google Shape;6641;ga8048893a6_4_102"/>
          <p:cNvSpPr/>
          <p:nvPr/>
        </p:nvSpPr>
        <p:spPr>
          <a:xfrm>
            <a:off x="3055439" y="2326522"/>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EE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2" name="Google Shape;6642;ga8048893a6_4_102"/>
          <p:cNvSpPr/>
          <p:nvPr/>
        </p:nvSpPr>
        <p:spPr>
          <a:xfrm>
            <a:off x="8039933" y="2326615"/>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3" name="Google Shape;6643;ga8048893a6_4_102"/>
          <p:cNvSpPr/>
          <p:nvPr/>
        </p:nvSpPr>
        <p:spPr>
          <a:xfrm>
            <a:off x="8039933" y="2575753"/>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4" name="Google Shape;6644;ga8048893a6_4_102"/>
          <p:cNvSpPr/>
          <p:nvPr/>
        </p:nvSpPr>
        <p:spPr>
          <a:xfrm>
            <a:off x="8039933" y="3821809"/>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5" name="Google Shape;6645;ga8048893a6_4_102"/>
          <p:cNvSpPr/>
          <p:nvPr/>
        </p:nvSpPr>
        <p:spPr>
          <a:xfrm>
            <a:off x="8039933" y="4070946"/>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6" name="Google Shape;6646;ga8048893a6_4_102"/>
          <p:cNvSpPr/>
          <p:nvPr/>
        </p:nvSpPr>
        <p:spPr>
          <a:xfrm>
            <a:off x="8039803" y="4320085"/>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7" name="Google Shape;6647;ga8048893a6_4_102"/>
          <p:cNvSpPr/>
          <p:nvPr/>
        </p:nvSpPr>
        <p:spPr>
          <a:xfrm>
            <a:off x="8039803" y="4569591"/>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8" name="Google Shape;6648;ga8048893a6_4_102"/>
          <p:cNvSpPr/>
          <p:nvPr/>
        </p:nvSpPr>
        <p:spPr>
          <a:xfrm>
            <a:off x="8039803" y="4819098"/>
            <a:ext cx="174833" cy="175519"/>
          </a:xfrm>
          <a:custGeom>
            <a:avLst/>
            <a:gdLst/>
            <a:ahLst/>
            <a:cxnLst/>
            <a:rect l="l" t="t" r="r" b="b"/>
            <a:pathLst>
              <a:path w="207517" h="208331" extrusionOk="0">
                <a:moveTo>
                  <a:pt x="188799" y="1"/>
                </a:moveTo>
                <a:lnTo>
                  <a:pt x="185137" y="408"/>
                </a:lnTo>
                <a:lnTo>
                  <a:pt x="181882" y="1221"/>
                </a:lnTo>
                <a:lnTo>
                  <a:pt x="179034" y="3256"/>
                </a:lnTo>
                <a:lnTo>
                  <a:pt x="176592" y="5290"/>
                </a:lnTo>
                <a:lnTo>
                  <a:pt x="174151" y="8546"/>
                </a:lnTo>
                <a:lnTo>
                  <a:pt x="82600" y="159096"/>
                </a:lnTo>
                <a:lnTo>
                  <a:pt x="32145" y="94807"/>
                </a:lnTo>
                <a:lnTo>
                  <a:pt x="29704" y="92366"/>
                </a:lnTo>
                <a:lnTo>
                  <a:pt x="26856" y="90331"/>
                </a:lnTo>
                <a:lnTo>
                  <a:pt x="23601" y="88704"/>
                </a:lnTo>
                <a:lnTo>
                  <a:pt x="20345" y="88297"/>
                </a:lnTo>
                <a:lnTo>
                  <a:pt x="16683" y="87890"/>
                </a:lnTo>
                <a:lnTo>
                  <a:pt x="13428" y="88704"/>
                </a:lnTo>
                <a:lnTo>
                  <a:pt x="10173" y="89924"/>
                </a:lnTo>
                <a:lnTo>
                  <a:pt x="6918" y="91959"/>
                </a:lnTo>
                <a:lnTo>
                  <a:pt x="4477" y="94400"/>
                </a:lnTo>
                <a:lnTo>
                  <a:pt x="2442" y="97248"/>
                </a:lnTo>
                <a:lnTo>
                  <a:pt x="1221" y="100503"/>
                </a:lnTo>
                <a:lnTo>
                  <a:pt x="408" y="103759"/>
                </a:lnTo>
                <a:lnTo>
                  <a:pt x="1" y="107014"/>
                </a:lnTo>
                <a:lnTo>
                  <a:pt x="815" y="110676"/>
                </a:lnTo>
                <a:lnTo>
                  <a:pt x="2035" y="113931"/>
                </a:lnTo>
                <a:lnTo>
                  <a:pt x="4070" y="116779"/>
                </a:lnTo>
                <a:lnTo>
                  <a:pt x="70393" y="201413"/>
                </a:lnTo>
                <a:lnTo>
                  <a:pt x="73242" y="204261"/>
                </a:lnTo>
                <a:lnTo>
                  <a:pt x="76497" y="206703"/>
                </a:lnTo>
                <a:lnTo>
                  <a:pt x="80159" y="207923"/>
                </a:lnTo>
                <a:lnTo>
                  <a:pt x="84228" y="208330"/>
                </a:lnTo>
                <a:lnTo>
                  <a:pt x="85448" y="208330"/>
                </a:lnTo>
                <a:lnTo>
                  <a:pt x="87483" y="207923"/>
                </a:lnTo>
                <a:lnTo>
                  <a:pt x="89517" y="207516"/>
                </a:lnTo>
                <a:lnTo>
                  <a:pt x="91552" y="206703"/>
                </a:lnTo>
                <a:lnTo>
                  <a:pt x="93586" y="205889"/>
                </a:lnTo>
                <a:lnTo>
                  <a:pt x="95214" y="204668"/>
                </a:lnTo>
                <a:lnTo>
                  <a:pt x="96841" y="203041"/>
                </a:lnTo>
                <a:lnTo>
                  <a:pt x="98469" y="201413"/>
                </a:lnTo>
                <a:lnTo>
                  <a:pt x="99690" y="199785"/>
                </a:lnTo>
                <a:lnTo>
                  <a:pt x="204668" y="26856"/>
                </a:lnTo>
                <a:lnTo>
                  <a:pt x="206296" y="23601"/>
                </a:lnTo>
                <a:lnTo>
                  <a:pt x="207109" y="20345"/>
                </a:lnTo>
                <a:lnTo>
                  <a:pt x="207516" y="16683"/>
                </a:lnTo>
                <a:lnTo>
                  <a:pt x="206702" y="13428"/>
                </a:lnTo>
                <a:lnTo>
                  <a:pt x="205889" y="10173"/>
                </a:lnTo>
                <a:lnTo>
                  <a:pt x="203854" y="7325"/>
                </a:lnTo>
                <a:lnTo>
                  <a:pt x="201820" y="4477"/>
                </a:lnTo>
                <a:lnTo>
                  <a:pt x="198971" y="2442"/>
                </a:lnTo>
                <a:lnTo>
                  <a:pt x="195716" y="815"/>
                </a:lnTo>
                <a:lnTo>
                  <a:pt x="192054" y="1"/>
                </a:lnTo>
                <a:close/>
              </a:path>
            </a:pathLst>
          </a:custGeom>
          <a:solidFill>
            <a:srgbClr val="2A55F4"/>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49" name="Google Shape;6649;ga8048893a6_4_102"/>
          <p:cNvSpPr/>
          <p:nvPr/>
        </p:nvSpPr>
        <p:spPr>
          <a:xfrm>
            <a:off x="8039933" y="5068603"/>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0" name="Google Shape;6650;ga8048893a6_4_102"/>
          <p:cNvSpPr/>
          <p:nvPr/>
        </p:nvSpPr>
        <p:spPr>
          <a:xfrm>
            <a:off x="8039933" y="5317741"/>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1" name="Google Shape;6651;ga8048893a6_4_102"/>
          <p:cNvSpPr/>
          <p:nvPr/>
        </p:nvSpPr>
        <p:spPr>
          <a:xfrm>
            <a:off x="8039933" y="5566878"/>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2" name="Google Shape;6652;ga8048893a6_4_102"/>
          <p:cNvSpPr/>
          <p:nvPr/>
        </p:nvSpPr>
        <p:spPr>
          <a:xfrm>
            <a:off x="8039933" y="5816015"/>
            <a:ext cx="175157" cy="175498"/>
          </a:xfrm>
          <a:custGeom>
            <a:avLst/>
            <a:gdLst/>
            <a:ahLst/>
            <a:cxnLst/>
            <a:rect l="l" t="t" r="r" b="b"/>
            <a:pathLst>
              <a:path w="209143" h="209550" extrusionOk="0">
                <a:moveTo>
                  <a:pt x="17903" y="0"/>
                </a:moveTo>
                <a:lnTo>
                  <a:pt x="14241" y="407"/>
                </a:lnTo>
                <a:lnTo>
                  <a:pt x="10986" y="1628"/>
                </a:lnTo>
                <a:lnTo>
                  <a:pt x="7731" y="3255"/>
                </a:lnTo>
                <a:lnTo>
                  <a:pt x="5290" y="5290"/>
                </a:lnTo>
                <a:lnTo>
                  <a:pt x="2848" y="8138"/>
                </a:lnTo>
                <a:lnTo>
                  <a:pt x="1221" y="11393"/>
                </a:lnTo>
                <a:lnTo>
                  <a:pt x="0" y="14648"/>
                </a:lnTo>
                <a:lnTo>
                  <a:pt x="0" y="17903"/>
                </a:lnTo>
                <a:lnTo>
                  <a:pt x="0" y="21565"/>
                </a:lnTo>
                <a:lnTo>
                  <a:pt x="1221" y="24820"/>
                </a:lnTo>
                <a:lnTo>
                  <a:pt x="2848" y="28076"/>
                </a:lnTo>
                <a:lnTo>
                  <a:pt x="5290" y="30517"/>
                </a:lnTo>
                <a:lnTo>
                  <a:pt x="79344" y="104978"/>
                </a:lnTo>
                <a:lnTo>
                  <a:pt x="5290" y="179033"/>
                </a:lnTo>
                <a:lnTo>
                  <a:pt x="2848" y="181881"/>
                </a:lnTo>
                <a:lnTo>
                  <a:pt x="1221" y="185136"/>
                </a:lnTo>
                <a:lnTo>
                  <a:pt x="0" y="188392"/>
                </a:lnTo>
                <a:lnTo>
                  <a:pt x="0" y="191647"/>
                </a:lnTo>
                <a:lnTo>
                  <a:pt x="0" y="195309"/>
                </a:lnTo>
                <a:lnTo>
                  <a:pt x="1221" y="198564"/>
                </a:lnTo>
                <a:lnTo>
                  <a:pt x="2848" y="201412"/>
                </a:lnTo>
                <a:lnTo>
                  <a:pt x="5290" y="204260"/>
                </a:lnTo>
                <a:lnTo>
                  <a:pt x="7731" y="206702"/>
                </a:lnTo>
                <a:lnTo>
                  <a:pt x="10986" y="208329"/>
                </a:lnTo>
                <a:lnTo>
                  <a:pt x="14241" y="209143"/>
                </a:lnTo>
                <a:lnTo>
                  <a:pt x="17903" y="209550"/>
                </a:lnTo>
                <a:lnTo>
                  <a:pt x="21158" y="209143"/>
                </a:lnTo>
                <a:lnTo>
                  <a:pt x="24414" y="208329"/>
                </a:lnTo>
                <a:lnTo>
                  <a:pt x="27669" y="206702"/>
                </a:lnTo>
                <a:lnTo>
                  <a:pt x="30517" y="204260"/>
                </a:lnTo>
                <a:lnTo>
                  <a:pt x="104572" y="130206"/>
                </a:lnTo>
                <a:lnTo>
                  <a:pt x="178626" y="204260"/>
                </a:lnTo>
                <a:lnTo>
                  <a:pt x="181474" y="206702"/>
                </a:lnTo>
                <a:lnTo>
                  <a:pt x="184729" y="208329"/>
                </a:lnTo>
                <a:lnTo>
                  <a:pt x="187985" y="209143"/>
                </a:lnTo>
                <a:lnTo>
                  <a:pt x="191240" y="209550"/>
                </a:lnTo>
                <a:lnTo>
                  <a:pt x="194902" y="209143"/>
                </a:lnTo>
                <a:lnTo>
                  <a:pt x="198157" y="208329"/>
                </a:lnTo>
                <a:lnTo>
                  <a:pt x="201412" y="206702"/>
                </a:lnTo>
                <a:lnTo>
                  <a:pt x="204260" y="204260"/>
                </a:lnTo>
                <a:lnTo>
                  <a:pt x="206295" y="201412"/>
                </a:lnTo>
                <a:lnTo>
                  <a:pt x="207922" y="198564"/>
                </a:lnTo>
                <a:lnTo>
                  <a:pt x="209143" y="195309"/>
                </a:lnTo>
                <a:lnTo>
                  <a:pt x="209143" y="191647"/>
                </a:lnTo>
                <a:lnTo>
                  <a:pt x="209143" y="188392"/>
                </a:lnTo>
                <a:lnTo>
                  <a:pt x="207922" y="185136"/>
                </a:lnTo>
                <a:lnTo>
                  <a:pt x="206295" y="181881"/>
                </a:lnTo>
                <a:lnTo>
                  <a:pt x="204260" y="179033"/>
                </a:lnTo>
                <a:lnTo>
                  <a:pt x="129799" y="104978"/>
                </a:lnTo>
                <a:lnTo>
                  <a:pt x="204260" y="30517"/>
                </a:lnTo>
                <a:lnTo>
                  <a:pt x="206295" y="28076"/>
                </a:lnTo>
                <a:lnTo>
                  <a:pt x="207922" y="24820"/>
                </a:lnTo>
                <a:lnTo>
                  <a:pt x="209143" y="21565"/>
                </a:lnTo>
                <a:lnTo>
                  <a:pt x="209143" y="17903"/>
                </a:lnTo>
                <a:lnTo>
                  <a:pt x="209143" y="14648"/>
                </a:lnTo>
                <a:lnTo>
                  <a:pt x="207922" y="11393"/>
                </a:lnTo>
                <a:lnTo>
                  <a:pt x="206295" y="8138"/>
                </a:lnTo>
                <a:lnTo>
                  <a:pt x="204260" y="5290"/>
                </a:lnTo>
                <a:lnTo>
                  <a:pt x="201412" y="3255"/>
                </a:lnTo>
                <a:lnTo>
                  <a:pt x="198157" y="1628"/>
                </a:lnTo>
                <a:lnTo>
                  <a:pt x="194902" y="407"/>
                </a:lnTo>
                <a:lnTo>
                  <a:pt x="191240" y="0"/>
                </a:lnTo>
                <a:lnTo>
                  <a:pt x="187985" y="407"/>
                </a:lnTo>
                <a:lnTo>
                  <a:pt x="184729" y="1628"/>
                </a:lnTo>
                <a:lnTo>
                  <a:pt x="181474" y="3255"/>
                </a:lnTo>
                <a:lnTo>
                  <a:pt x="178626" y="5290"/>
                </a:lnTo>
                <a:lnTo>
                  <a:pt x="104572" y="79751"/>
                </a:lnTo>
                <a:lnTo>
                  <a:pt x="30517" y="5290"/>
                </a:lnTo>
                <a:lnTo>
                  <a:pt x="27669" y="3255"/>
                </a:lnTo>
                <a:lnTo>
                  <a:pt x="24414" y="1628"/>
                </a:lnTo>
                <a:lnTo>
                  <a:pt x="21158" y="407"/>
                </a:lnTo>
                <a:lnTo>
                  <a:pt x="17903" y="0"/>
                </a:lnTo>
                <a:close/>
              </a:path>
            </a:pathLst>
          </a:custGeom>
          <a:solidFill>
            <a:srgbClr val="666666"/>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nvGrpSpPr>
          <p:cNvPr id="6653" name="Google Shape;6653;ga8048893a6_4_102"/>
          <p:cNvGrpSpPr/>
          <p:nvPr/>
        </p:nvGrpSpPr>
        <p:grpSpPr>
          <a:xfrm>
            <a:off x="8951971" y="1896731"/>
            <a:ext cx="1572339" cy="265518"/>
            <a:chOff x="238125" y="2254325"/>
            <a:chExt cx="7143750" cy="1206350"/>
          </a:xfrm>
        </p:grpSpPr>
        <p:sp>
          <p:nvSpPr>
            <p:cNvPr id="6654" name="Google Shape;6654;ga8048893a6_4_102"/>
            <p:cNvSpPr/>
            <p:nvPr/>
          </p:nvSpPr>
          <p:spPr>
            <a:xfrm>
              <a:off x="238125" y="2254325"/>
              <a:ext cx="1247800" cy="1206350"/>
            </a:xfrm>
            <a:custGeom>
              <a:avLst/>
              <a:gdLst/>
              <a:ahLst/>
              <a:cxnLst/>
              <a:rect l="l" t="t" r="r" b="b"/>
              <a:pathLst>
                <a:path w="49912" h="48254" extrusionOk="0">
                  <a:moveTo>
                    <a:pt x="24537" y="0"/>
                  </a:moveTo>
                  <a:lnTo>
                    <a:pt x="24177" y="20"/>
                  </a:lnTo>
                  <a:lnTo>
                    <a:pt x="23987" y="30"/>
                  </a:lnTo>
                  <a:lnTo>
                    <a:pt x="23808" y="50"/>
                  </a:lnTo>
                  <a:lnTo>
                    <a:pt x="23638" y="80"/>
                  </a:lnTo>
                  <a:lnTo>
                    <a:pt x="23458" y="120"/>
                  </a:lnTo>
                  <a:lnTo>
                    <a:pt x="6052" y="8508"/>
                  </a:lnTo>
                  <a:lnTo>
                    <a:pt x="5892" y="8588"/>
                  </a:lnTo>
                  <a:lnTo>
                    <a:pt x="5742" y="8668"/>
                  </a:lnTo>
                  <a:lnTo>
                    <a:pt x="5592" y="8768"/>
                  </a:lnTo>
                  <a:lnTo>
                    <a:pt x="5453" y="8868"/>
                  </a:lnTo>
                  <a:lnTo>
                    <a:pt x="5323" y="8978"/>
                  </a:lnTo>
                  <a:lnTo>
                    <a:pt x="5193" y="9098"/>
                  </a:lnTo>
                  <a:lnTo>
                    <a:pt x="5073" y="9217"/>
                  </a:lnTo>
                  <a:lnTo>
                    <a:pt x="4963" y="9347"/>
                  </a:lnTo>
                  <a:lnTo>
                    <a:pt x="4853" y="9487"/>
                  </a:lnTo>
                  <a:lnTo>
                    <a:pt x="4754" y="9627"/>
                  </a:lnTo>
                  <a:lnTo>
                    <a:pt x="4664" y="9777"/>
                  </a:lnTo>
                  <a:lnTo>
                    <a:pt x="4584" y="9936"/>
                  </a:lnTo>
                  <a:lnTo>
                    <a:pt x="4504" y="10096"/>
                  </a:lnTo>
                  <a:lnTo>
                    <a:pt x="4444" y="10266"/>
                  </a:lnTo>
                  <a:lnTo>
                    <a:pt x="4384" y="10436"/>
                  </a:lnTo>
                  <a:lnTo>
                    <a:pt x="4334" y="10615"/>
                  </a:lnTo>
                  <a:lnTo>
                    <a:pt x="60" y="29400"/>
                  </a:lnTo>
                  <a:lnTo>
                    <a:pt x="30" y="29580"/>
                  </a:lnTo>
                  <a:lnTo>
                    <a:pt x="10" y="29759"/>
                  </a:lnTo>
                  <a:lnTo>
                    <a:pt x="0" y="29939"/>
                  </a:lnTo>
                  <a:lnTo>
                    <a:pt x="0" y="30119"/>
                  </a:lnTo>
                  <a:lnTo>
                    <a:pt x="10" y="30299"/>
                  </a:lnTo>
                  <a:lnTo>
                    <a:pt x="30" y="30478"/>
                  </a:lnTo>
                  <a:lnTo>
                    <a:pt x="60" y="30658"/>
                  </a:lnTo>
                  <a:lnTo>
                    <a:pt x="90" y="30828"/>
                  </a:lnTo>
                  <a:lnTo>
                    <a:pt x="140" y="31008"/>
                  </a:lnTo>
                  <a:lnTo>
                    <a:pt x="190" y="31177"/>
                  </a:lnTo>
                  <a:lnTo>
                    <a:pt x="250" y="31347"/>
                  </a:lnTo>
                  <a:lnTo>
                    <a:pt x="320" y="31507"/>
                  </a:lnTo>
                  <a:lnTo>
                    <a:pt x="399" y="31667"/>
                  </a:lnTo>
                  <a:lnTo>
                    <a:pt x="489" y="31826"/>
                  </a:lnTo>
                  <a:lnTo>
                    <a:pt x="579" y="31986"/>
                  </a:lnTo>
                  <a:lnTo>
                    <a:pt x="689" y="32136"/>
                  </a:lnTo>
                  <a:lnTo>
                    <a:pt x="12733" y="47036"/>
                  </a:lnTo>
                  <a:lnTo>
                    <a:pt x="12862" y="47165"/>
                  </a:lnTo>
                  <a:lnTo>
                    <a:pt x="13002" y="47285"/>
                  </a:lnTo>
                  <a:lnTo>
                    <a:pt x="13142" y="47395"/>
                  </a:lnTo>
                  <a:lnTo>
                    <a:pt x="13292" y="47505"/>
                  </a:lnTo>
                  <a:lnTo>
                    <a:pt x="13442" y="47605"/>
                  </a:lnTo>
                  <a:lnTo>
                    <a:pt x="13601" y="47705"/>
                  </a:lnTo>
                  <a:lnTo>
                    <a:pt x="13771" y="47785"/>
                  </a:lnTo>
                  <a:lnTo>
                    <a:pt x="13931" y="47875"/>
                  </a:lnTo>
                  <a:lnTo>
                    <a:pt x="14101" y="47944"/>
                  </a:lnTo>
                  <a:lnTo>
                    <a:pt x="14281" y="48014"/>
                  </a:lnTo>
                  <a:lnTo>
                    <a:pt x="14450" y="48064"/>
                  </a:lnTo>
                  <a:lnTo>
                    <a:pt x="14630" y="48124"/>
                  </a:lnTo>
                  <a:lnTo>
                    <a:pt x="14810" y="48164"/>
                  </a:lnTo>
                  <a:lnTo>
                    <a:pt x="14990" y="48194"/>
                  </a:lnTo>
                  <a:lnTo>
                    <a:pt x="15169" y="48214"/>
                  </a:lnTo>
                  <a:lnTo>
                    <a:pt x="15349" y="48234"/>
                  </a:lnTo>
                  <a:lnTo>
                    <a:pt x="34533" y="48234"/>
                  </a:lnTo>
                  <a:lnTo>
                    <a:pt x="34723" y="48254"/>
                  </a:lnTo>
                  <a:lnTo>
                    <a:pt x="34912" y="48254"/>
                  </a:lnTo>
                  <a:lnTo>
                    <a:pt x="35102" y="48244"/>
                  </a:lnTo>
                  <a:lnTo>
                    <a:pt x="35292" y="48214"/>
                  </a:lnTo>
                  <a:lnTo>
                    <a:pt x="35472" y="48184"/>
                  </a:lnTo>
                  <a:lnTo>
                    <a:pt x="35651" y="48134"/>
                  </a:lnTo>
                  <a:lnTo>
                    <a:pt x="35821" y="48074"/>
                  </a:lnTo>
                  <a:lnTo>
                    <a:pt x="35991" y="47994"/>
                  </a:lnTo>
                  <a:lnTo>
                    <a:pt x="36161" y="47914"/>
                  </a:lnTo>
                  <a:lnTo>
                    <a:pt x="36320" y="47825"/>
                  </a:lnTo>
                  <a:lnTo>
                    <a:pt x="36480" y="47715"/>
                  </a:lnTo>
                  <a:lnTo>
                    <a:pt x="36630" y="47605"/>
                  </a:lnTo>
                  <a:lnTo>
                    <a:pt x="36770" y="47475"/>
                  </a:lnTo>
                  <a:lnTo>
                    <a:pt x="36910" y="47335"/>
                  </a:lnTo>
                  <a:lnTo>
                    <a:pt x="37039" y="47195"/>
                  </a:lnTo>
                  <a:lnTo>
                    <a:pt x="37159" y="47036"/>
                  </a:lnTo>
                  <a:lnTo>
                    <a:pt x="49203" y="32136"/>
                  </a:lnTo>
                  <a:lnTo>
                    <a:pt x="49303" y="31986"/>
                  </a:lnTo>
                  <a:lnTo>
                    <a:pt x="49403" y="31826"/>
                  </a:lnTo>
                  <a:lnTo>
                    <a:pt x="49482" y="31667"/>
                  </a:lnTo>
                  <a:lnTo>
                    <a:pt x="49562" y="31507"/>
                  </a:lnTo>
                  <a:lnTo>
                    <a:pt x="49632" y="31347"/>
                  </a:lnTo>
                  <a:lnTo>
                    <a:pt x="49702" y="31177"/>
                  </a:lnTo>
                  <a:lnTo>
                    <a:pt x="49752" y="31008"/>
                  </a:lnTo>
                  <a:lnTo>
                    <a:pt x="49802" y="30828"/>
                  </a:lnTo>
                  <a:lnTo>
                    <a:pt x="49842" y="30658"/>
                  </a:lnTo>
                  <a:lnTo>
                    <a:pt x="49872" y="30478"/>
                  </a:lnTo>
                  <a:lnTo>
                    <a:pt x="49892" y="30299"/>
                  </a:lnTo>
                  <a:lnTo>
                    <a:pt x="49912" y="30119"/>
                  </a:lnTo>
                  <a:lnTo>
                    <a:pt x="49912" y="29939"/>
                  </a:lnTo>
                  <a:lnTo>
                    <a:pt x="49912" y="29759"/>
                  </a:lnTo>
                  <a:lnTo>
                    <a:pt x="49902" y="29580"/>
                  </a:lnTo>
                  <a:lnTo>
                    <a:pt x="49892" y="29400"/>
                  </a:lnTo>
                  <a:lnTo>
                    <a:pt x="45548" y="10735"/>
                  </a:lnTo>
                  <a:lnTo>
                    <a:pt x="45488" y="10566"/>
                  </a:lnTo>
                  <a:lnTo>
                    <a:pt x="45428" y="10396"/>
                  </a:lnTo>
                  <a:lnTo>
                    <a:pt x="45348" y="10236"/>
                  </a:lnTo>
                  <a:lnTo>
                    <a:pt x="45268" y="10086"/>
                  </a:lnTo>
                  <a:lnTo>
                    <a:pt x="45168" y="9926"/>
                  </a:lnTo>
                  <a:lnTo>
                    <a:pt x="45068" y="9787"/>
                  </a:lnTo>
                  <a:lnTo>
                    <a:pt x="44969" y="9647"/>
                  </a:lnTo>
                  <a:lnTo>
                    <a:pt x="44849" y="9507"/>
                  </a:lnTo>
                  <a:lnTo>
                    <a:pt x="44729" y="9377"/>
                  </a:lnTo>
                  <a:lnTo>
                    <a:pt x="44599" y="9247"/>
                  </a:lnTo>
                  <a:lnTo>
                    <a:pt x="44469" y="9128"/>
                  </a:lnTo>
                  <a:lnTo>
                    <a:pt x="44329" y="9018"/>
                  </a:lnTo>
                  <a:lnTo>
                    <a:pt x="44180" y="8908"/>
                  </a:lnTo>
                  <a:lnTo>
                    <a:pt x="44040" y="8808"/>
                  </a:lnTo>
                  <a:lnTo>
                    <a:pt x="43880" y="8708"/>
                  </a:lnTo>
                  <a:lnTo>
                    <a:pt x="43720" y="8618"/>
                  </a:lnTo>
                  <a:lnTo>
                    <a:pt x="26314" y="290"/>
                  </a:lnTo>
                  <a:lnTo>
                    <a:pt x="26144" y="210"/>
                  </a:lnTo>
                  <a:lnTo>
                    <a:pt x="25965" y="150"/>
                  </a:lnTo>
                  <a:lnTo>
                    <a:pt x="25785" y="100"/>
                  </a:lnTo>
                  <a:lnTo>
                    <a:pt x="25595" y="60"/>
                  </a:lnTo>
                  <a:lnTo>
                    <a:pt x="25415" y="30"/>
                  </a:lnTo>
                  <a:lnTo>
                    <a:pt x="25236" y="10"/>
                  </a:lnTo>
                  <a:lnTo>
                    <a:pt x="25056" y="10"/>
                  </a:lnTo>
                  <a:lnTo>
                    <a:pt x="24886" y="0"/>
                  </a:lnTo>
                  <a:close/>
                </a:path>
              </a:pathLst>
            </a:custGeom>
            <a:solidFill>
              <a:srgbClr val="326DE6"/>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5" name="Google Shape;6655;ga8048893a6_4_102"/>
            <p:cNvSpPr/>
            <p:nvPr/>
          </p:nvSpPr>
          <p:spPr>
            <a:xfrm>
              <a:off x="387400" y="2406850"/>
              <a:ext cx="948000" cy="923525"/>
            </a:xfrm>
            <a:custGeom>
              <a:avLst/>
              <a:gdLst/>
              <a:ahLst/>
              <a:cxnLst/>
              <a:rect l="l" t="t" r="r" b="b"/>
              <a:pathLst>
                <a:path w="37920" h="36941" extrusionOk="0">
                  <a:moveTo>
                    <a:pt x="6981" y="11315"/>
                  </a:moveTo>
                  <a:lnTo>
                    <a:pt x="6981" y="11365"/>
                  </a:lnTo>
                  <a:lnTo>
                    <a:pt x="6994" y="11327"/>
                  </a:lnTo>
                  <a:lnTo>
                    <a:pt x="6994" y="11327"/>
                  </a:lnTo>
                  <a:lnTo>
                    <a:pt x="6981" y="11315"/>
                  </a:lnTo>
                  <a:close/>
                  <a:moveTo>
                    <a:pt x="20173" y="8509"/>
                  </a:moveTo>
                  <a:lnTo>
                    <a:pt x="20643" y="8579"/>
                  </a:lnTo>
                  <a:lnTo>
                    <a:pt x="21102" y="8659"/>
                  </a:lnTo>
                  <a:lnTo>
                    <a:pt x="21551" y="8759"/>
                  </a:lnTo>
                  <a:lnTo>
                    <a:pt x="22001" y="8879"/>
                  </a:lnTo>
                  <a:lnTo>
                    <a:pt x="22430" y="9008"/>
                  </a:lnTo>
                  <a:lnTo>
                    <a:pt x="22860" y="9158"/>
                  </a:lnTo>
                  <a:lnTo>
                    <a:pt x="23289" y="9328"/>
                  </a:lnTo>
                  <a:lnTo>
                    <a:pt x="23699" y="9518"/>
                  </a:lnTo>
                  <a:lnTo>
                    <a:pt x="24098" y="9727"/>
                  </a:lnTo>
                  <a:lnTo>
                    <a:pt x="24487" y="9947"/>
                  </a:lnTo>
                  <a:lnTo>
                    <a:pt x="24877" y="10177"/>
                  </a:lnTo>
                  <a:lnTo>
                    <a:pt x="25246" y="10436"/>
                  </a:lnTo>
                  <a:lnTo>
                    <a:pt x="25606" y="10696"/>
                  </a:lnTo>
                  <a:lnTo>
                    <a:pt x="25955" y="10986"/>
                  </a:lnTo>
                  <a:lnTo>
                    <a:pt x="26295" y="11285"/>
                  </a:lnTo>
                  <a:lnTo>
                    <a:pt x="26625" y="11595"/>
                  </a:lnTo>
                  <a:lnTo>
                    <a:pt x="21941" y="14910"/>
                  </a:lnTo>
                  <a:lnTo>
                    <a:pt x="21861" y="14950"/>
                  </a:lnTo>
                  <a:lnTo>
                    <a:pt x="21781" y="14980"/>
                  </a:lnTo>
                  <a:lnTo>
                    <a:pt x="21701" y="15000"/>
                  </a:lnTo>
                  <a:lnTo>
                    <a:pt x="21611" y="15020"/>
                  </a:lnTo>
                  <a:lnTo>
                    <a:pt x="21531" y="15040"/>
                  </a:lnTo>
                  <a:lnTo>
                    <a:pt x="21352" y="15040"/>
                  </a:lnTo>
                  <a:lnTo>
                    <a:pt x="21272" y="15030"/>
                  </a:lnTo>
                  <a:lnTo>
                    <a:pt x="21182" y="15010"/>
                  </a:lnTo>
                  <a:lnTo>
                    <a:pt x="21102" y="14990"/>
                  </a:lnTo>
                  <a:lnTo>
                    <a:pt x="21022" y="14950"/>
                  </a:lnTo>
                  <a:lnTo>
                    <a:pt x="20942" y="14910"/>
                  </a:lnTo>
                  <a:lnTo>
                    <a:pt x="20872" y="14870"/>
                  </a:lnTo>
                  <a:lnTo>
                    <a:pt x="20802" y="14810"/>
                  </a:lnTo>
                  <a:lnTo>
                    <a:pt x="20743" y="14750"/>
                  </a:lnTo>
                  <a:lnTo>
                    <a:pt x="20683" y="14681"/>
                  </a:lnTo>
                  <a:lnTo>
                    <a:pt x="20613" y="14591"/>
                  </a:lnTo>
                  <a:lnTo>
                    <a:pt x="20553" y="14501"/>
                  </a:lnTo>
                  <a:lnTo>
                    <a:pt x="20533" y="14451"/>
                  </a:lnTo>
                  <a:lnTo>
                    <a:pt x="20523" y="14401"/>
                  </a:lnTo>
                  <a:lnTo>
                    <a:pt x="20513" y="14281"/>
                  </a:lnTo>
                  <a:lnTo>
                    <a:pt x="20173" y="8509"/>
                  </a:lnTo>
                  <a:close/>
                  <a:moveTo>
                    <a:pt x="17427" y="8459"/>
                  </a:moveTo>
                  <a:lnTo>
                    <a:pt x="17147" y="14161"/>
                  </a:lnTo>
                  <a:lnTo>
                    <a:pt x="17137" y="14261"/>
                  </a:lnTo>
                  <a:lnTo>
                    <a:pt x="17127" y="14351"/>
                  </a:lnTo>
                  <a:lnTo>
                    <a:pt x="17098" y="14441"/>
                  </a:lnTo>
                  <a:lnTo>
                    <a:pt x="17068" y="14521"/>
                  </a:lnTo>
                  <a:lnTo>
                    <a:pt x="17028" y="14601"/>
                  </a:lnTo>
                  <a:lnTo>
                    <a:pt x="16978" y="14681"/>
                  </a:lnTo>
                  <a:lnTo>
                    <a:pt x="16918" y="14750"/>
                  </a:lnTo>
                  <a:lnTo>
                    <a:pt x="16858" y="14810"/>
                  </a:lnTo>
                  <a:lnTo>
                    <a:pt x="16788" y="14870"/>
                  </a:lnTo>
                  <a:lnTo>
                    <a:pt x="16708" y="14920"/>
                  </a:lnTo>
                  <a:lnTo>
                    <a:pt x="16628" y="14970"/>
                  </a:lnTo>
                  <a:lnTo>
                    <a:pt x="16548" y="15010"/>
                  </a:lnTo>
                  <a:lnTo>
                    <a:pt x="16458" y="15040"/>
                  </a:lnTo>
                  <a:lnTo>
                    <a:pt x="16369" y="15060"/>
                  </a:lnTo>
                  <a:lnTo>
                    <a:pt x="16269" y="15070"/>
                  </a:lnTo>
                  <a:lnTo>
                    <a:pt x="16179" y="15080"/>
                  </a:lnTo>
                  <a:lnTo>
                    <a:pt x="16059" y="15070"/>
                  </a:lnTo>
                  <a:lnTo>
                    <a:pt x="15949" y="15040"/>
                  </a:lnTo>
                  <a:lnTo>
                    <a:pt x="15719" y="14960"/>
                  </a:lnTo>
                  <a:lnTo>
                    <a:pt x="10986" y="11595"/>
                  </a:lnTo>
                  <a:lnTo>
                    <a:pt x="11265" y="11335"/>
                  </a:lnTo>
                  <a:lnTo>
                    <a:pt x="11555" y="11076"/>
                  </a:lnTo>
                  <a:lnTo>
                    <a:pt x="11855" y="10836"/>
                  </a:lnTo>
                  <a:lnTo>
                    <a:pt x="12154" y="10606"/>
                  </a:lnTo>
                  <a:lnTo>
                    <a:pt x="12464" y="10376"/>
                  </a:lnTo>
                  <a:lnTo>
                    <a:pt x="12783" y="10167"/>
                  </a:lnTo>
                  <a:lnTo>
                    <a:pt x="13113" y="9967"/>
                  </a:lnTo>
                  <a:lnTo>
                    <a:pt x="13443" y="9777"/>
                  </a:lnTo>
                  <a:lnTo>
                    <a:pt x="13782" y="9598"/>
                  </a:lnTo>
                  <a:lnTo>
                    <a:pt x="14122" y="9428"/>
                  </a:lnTo>
                  <a:lnTo>
                    <a:pt x="14471" y="9278"/>
                  </a:lnTo>
                  <a:lnTo>
                    <a:pt x="14831" y="9128"/>
                  </a:lnTo>
                  <a:lnTo>
                    <a:pt x="15180" y="8998"/>
                  </a:lnTo>
                  <a:lnTo>
                    <a:pt x="15550" y="8879"/>
                  </a:lnTo>
                  <a:lnTo>
                    <a:pt x="15919" y="8779"/>
                  </a:lnTo>
                  <a:lnTo>
                    <a:pt x="16289" y="8689"/>
                  </a:lnTo>
                  <a:lnTo>
                    <a:pt x="17427" y="8459"/>
                  </a:lnTo>
                  <a:close/>
                  <a:moveTo>
                    <a:pt x="9328" y="13712"/>
                  </a:moveTo>
                  <a:lnTo>
                    <a:pt x="13552" y="17477"/>
                  </a:lnTo>
                  <a:lnTo>
                    <a:pt x="13622" y="17547"/>
                  </a:lnTo>
                  <a:lnTo>
                    <a:pt x="13682" y="17617"/>
                  </a:lnTo>
                  <a:lnTo>
                    <a:pt x="13742" y="17686"/>
                  </a:lnTo>
                  <a:lnTo>
                    <a:pt x="13782" y="17766"/>
                  </a:lnTo>
                  <a:lnTo>
                    <a:pt x="13822" y="17846"/>
                  </a:lnTo>
                  <a:lnTo>
                    <a:pt x="13852" y="17936"/>
                  </a:lnTo>
                  <a:lnTo>
                    <a:pt x="13872" y="18026"/>
                  </a:lnTo>
                  <a:lnTo>
                    <a:pt x="13882" y="18106"/>
                  </a:lnTo>
                  <a:lnTo>
                    <a:pt x="13892" y="18196"/>
                  </a:lnTo>
                  <a:lnTo>
                    <a:pt x="13882" y="18286"/>
                  </a:lnTo>
                  <a:lnTo>
                    <a:pt x="13872" y="18376"/>
                  </a:lnTo>
                  <a:lnTo>
                    <a:pt x="13842" y="18465"/>
                  </a:lnTo>
                  <a:lnTo>
                    <a:pt x="13812" y="18545"/>
                  </a:lnTo>
                  <a:lnTo>
                    <a:pt x="13772" y="18635"/>
                  </a:lnTo>
                  <a:lnTo>
                    <a:pt x="13722" y="18715"/>
                  </a:lnTo>
                  <a:lnTo>
                    <a:pt x="13662" y="18785"/>
                  </a:lnTo>
                  <a:lnTo>
                    <a:pt x="13622" y="18845"/>
                  </a:lnTo>
                  <a:lnTo>
                    <a:pt x="13572" y="18895"/>
                  </a:lnTo>
                  <a:lnTo>
                    <a:pt x="13532" y="18935"/>
                  </a:lnTo>
                  <a:lnTo>
                    <a:pt x="13482" y="18975"/>
                  </a:lnTo>
                  <a:lnTo>
                    <a:pt x="13423" y="19005"/>
                  </a:lnTo>
                  <a:lnTo>
                    <a:pt x="13363" y="19025"/>
                  </a:lnTo>
                  <a:lnTo>
                    <a:pt x="13203" y="19075"/>
                  </a:lnTo>
                  <a:lnTo>
                    <a:pt x="7670" y="20672"/>
                  </a:lnTo>
                  <a:lnTo>
                    <a:pt x="7650" y="20223"/>
                  </a:lnTo>
                  <a:lnTo>
                    <a:pt x="7640" y="19774"/>
                  </a:lnTo>
                  <a:lnTo>
                    <a:pt x="7650" y="19324"/>
                  </a:lnTo>
                  <a:lnTo>
                    <a:pt x="7680" y="18865"/>
                  </a:lnTo>
                  <a:lnTo>
                    <a:pt x="7730" y="18415"/>
                  </a:lnTo>
                  <a:lnTo>
                    <a:pt x="7790" y="17976"/>
                  </a:lnTo>
                  <a:lnTo>
                    <a:pt x="7870" y="17527"/>
                  </a:lnTo>
                  <a:lnTo>
                    <a:pt x="7960" y="17087"/>
                  </a:lnTo>
                  <a:lnTo>
                    <a:pt x="8080" y="16648"/>
                  </a:lnTo>
                  <a:lnTo>
                    <a:pt x="8210" y="16208"/>
                  </a:lnTo>
                  <a:lnTo>
                    <a:pt x="8349" y="15779"/>
                  </a:lnTo>
                  <a:lnTo>
                    <a:pt x="8509" y="15350"/>
                  </a:lnTo>
                  <a:lnTo>
                    <a:pt x="8689" y="14930"/>
                  </a:lnTo>
                  <a:lnTo>
                    <a:pt x="8889" y="14511"/>
                  </a:lnTo>
                  <a:lnTo>
                    <a:pt x="9098" y="14111"/>
                  </a:lnTo>
                  <a:lnTo>
                    <a:pt x="9328" y="13712"/>
                  </a:lnTo>
                  <a:close/>
                  <a:moveTo>
                    <a:pt x="28332" y="13712"/>
                  </a:moveTo>
                  <a:lnTo>
                    <a:pt x="28562" y="14101"/>
                  </a:lnTo>
                  <a:lnTo>
                    <a:pt x="28772" y="14501"/>
                  </a:lnTo>
                  <a:lnTo>
                    <a:pt x="28971" y="14910"/>
                  </a:lnTo>
                  <a:lnTo>
                    <a:pt x="29151" y="15330"/>
                  </a:lnTo>
                  <a:lnTo>
                    <a:pt x="29311" y="15759"/>
                  </a:lnTo>
                  <a:lnTo>
                    <a:pt x="29461" y="16189"/>
                  </a:lnTo>
                  <a:lnTo>
                    <a:pt x="29590" y="16628"/>
                  </a:lnTo>
                  <a:lnTo>
                    <a:pt x="29700" y="17077"/>
                  </a:lnTo>
                  <a:lnTo>
                    <a:pt x="29800" y="17527"/>
                  </a:lnTo>
                  <a:lnTo>
                    <a:pt x="29880" y="17976"/>
                  </a:lnTo>
                  <a:lnTo>
                    <a:pt x="29930" y="18425"/>
                  </a:lnTo>
                  <a:lnTo>
                    <a:pt x="29970" y="18875"/>
                  </a:lnTo>
                  <a:lnTo>
                    <a:pt x="29980" y="19324"/>
                  </a:lnTo>
                  <a:lnTo>
                    <a:pt x="29980" y="19774"/>
                  </a:lnTo>
                  <a:lnTo>
                    <a:pt x="29970" y="20223"/>
                  </a:lnTo>
                  <a:lnTo>
                    <a:pt x="29930" y="20672"/>
                  </a:lnTo>
                  <a:lnTo>
                    <a:pt x="24507" y="19134"/>
                  </a:lnTo>
                  <a:lnTo>
                    <a:pt x="24418" y="19105"/>
                  </a:lnTo>
                  <a:lnTo>
                    <a:pt x="24328" y="19075"/>
                  </a:lnTo>
                  <a:lnTo>
                    <a:pt x="24248" y="19025"/>
                  </a:lnTo>
                  <a:lnTo>
                    <a:pt x="24168" y="18975"/>
                  </a:lnTo>
                  <a:lnTo>
                    <a:pt x="24098" y="18915"/>
                  </a:lnTo>
                  <a:lnTo>
                    <a:pt x="24038" y="18855"/>
                  </a:lnTo>
                  <a:lnTo>
                    <a:pt x="23978" y="18785"/>
                  </a:lnTo>
                  <a:lnTo>
                    <a:pt x="23928" y="18705"/>
                  </a:lnTo>
                  <a:lnTo>
                    <a:pt x="23888" y="18625"/>
                  </a:lnTo>
                  <a:lnTo>
                    <a:pt x="23858" y="18545"/>
                  </a:lnTo>
                  <a:lnTo>
                    <a:pt x="23828" y="18455"/>
                  </a:lnTo>
                  <a:lnTo>
                    <a:pt x="23808" y="18366"/>
                  </a:lnTo>
                  <a:lnTo>
                    <a:pt x="23798" y="18276"/>
                  </a:lnTo>
                  <a:lnTo>
                    <a:pt x="23798" y="18176"/>
                  </a:lnTo>
                  <a:lnTo>
                    <a:pt x="23808" y="18086"/>
                  </a:lnTo>
                  <a:lnTo>
                    <a:pt x="23828" y="17986"/>
                  </a:lnTo>
                  <a:lnTo>
                    <a:pt x="23868" y="17866"/>
                  </a:lnTo>
                  <a:lnTo>
                    <a:pt x="23918" y="17766"/>
                  </a:lnTo>
                  <a:lnTo>
                    <a:pt x="23978" y="17676"/>
                  </a:lnTo>
                  <a:lnTo>
                    <a:pt x="24048" y="17587"/>
                  </a:lnTo>
                  <a:lnTo>
                    <a:pt x="28332" y="13712"/>
                  </a:lnTo>
                  <a:close/>
                  <a:moveTo>
                    <a:pt x="19714" y="17756"/>
                  </a:moveTo>
                  <a:lnTo>
                    <a:pt x="20802" y="19134"/>
                  </a:lnTo>
                  <a:lnTo>
                    <a:pt x="20403" y="20782"/>
                  </a:lnTo>
                  <a:lnTo>
                    <a:pt x="18855" y="21531"/>
                  </a:lnTo>
                  <a:lnTo>
                    <a:pt x="17317" y="20782"/>
                  </a:lnTo>
                  <a:lnTo>
                    <a:pt x="16918" y="19134"/>
                  </a:lnTo>
                  <a:lnTo>
                    <a:pt x="18006" y="17756"/>
                  </a:lnTo>
                  <a:close/>
                  <a:moveTo>
                    <a:pt x="23649" y="22330"/>
                  </a:moveTo>
                  <a:lnTo>
                    <a:pt x="29361" y="23299"/>
                  </a:lnTo>
                  <a:lnTo>
                    <a:pt x="29251" y="23598"/>
                  </a:lnTo>
                  <a:lnTo>
                    <a:pt x="29131" y="23888"/>
                  </a:lnTo>
                  <a:lnTo>
                    <a:pt x="29011" y="24168"/>
                  </a:lnTo>
                  <a:lnTo>
                    <a:pt x="28881" y="24447"/>
                  </a:lnTo>
                  <a:lnTo>
                    <a:pt x="28742" y="24717"/>
                  </a:lnTo>
                  <a:lnTo>
                    <a:pt x="28602" y="24976"/>
                  </a:lnTo>
                  <a:lnTo>
                    <a:pt x="28442" y="25226"/>
                  </a:lnTo>
                  <a:lnTo>
                    <a:pt x="28272" y="25466"/>
                  </a:lnTo>
                  <a:lnTo>
                    <a:pt x="28112" y="25725"/>
                  </a:lnTo>
                  <a:lnTo>
                    <a:pt x="27943" y="25975"/>
                  </a:lnTo>
                  <a:lnTo>
                    <a:pt x="27763" y="26215"/>
                  </a:lnTo>
                  <a:lnTo>
                    <a:pt x="27573" y="26454"/>
                  </a:lnTo>
                  <a:lnTo>
                    <a:pt x="27383" y="26694"/>
                  </a:lnTo>
                  <a:lnTo>
                    <a:pt x="27174" y="26924"/>
                  </a:lnTo>
                  <a:lnTo>
                    <a:pt x="26974" y="27154"/>
                  </a:lnTo>
                  <a:lnTo>
                    <a:pt x="26754" y="27373"/>
                  </a:lnTo>
                  <a:lnTo>
                    <a:pt x="26535" y="27583"/>
                  </a:lnTo>
                  <a:lnTo>
                    <a:pt x="26315" y="27793"/>
                  </a:lnTo>
                  <a:lnTo>
                    <a:pt x="26085" y="27992"/>
                  </a:lnTo>
                  <a:lnTo>
                    <a:pt x="25846" y="28192"/>
                  </a:lnTo>
                  <a:lnTo>
                    <a:pt x="25606" y="28372"/>
                  </a:lnTo>
                  <a:lnTo>
                    <a:pt x="25356" y="28552"/>
                  </a:lnTo>
                  <a:lnTo>
                    <a:pt x="25107" y="28731"/>
                  </a:lnTo>
                  <a:lnTo>
                    <a:pt x="24847" y="28891"/>
                  </a:lnTo>
                  <a:lnTo>
                    <a:pt x="22630" y="23528"/>
                  </a:lnTo>
                  <a:lnTo>
                    <a:pt x="22610" y="23439"/>
                  </a:lnTo>
                  <a:lnTo>
                    <a:pt x="22600" y="23359"/>
                  </a:lnTo>
                  <a:lnTo>
                    <a:pt x="22600" y="23269"/>
                  </a:lnTo>
                  <a:lnTo>
                    <a:pt x="22600" y="23189"/>
                  </a:lnTo>
                  <a:lnTo>
                    <a:pt x="22610" y="23109"/>
                  </a:lnTo>
                  <a:lnTo>
                    <a:pt x="22630" y="23029"/>
                  </a:lnTo>
                  <a:lnTo>
                    <a:pt x="22660" y="22949"/>
                  </a:lnTo>
                  <a:lnTo>
                    <a:pt x="22690" y="22879"/>
                  </a:lnTo>
                  <a:lnTo>
                    <a:pt x="22730" y="22809"/>
                  </a:lnTo>
                  <a:lnTo>
                    <a:pt x="22770" y="22740"/>
                  </a:lnTo>
                  <a:lnTo>
                    <a:pt x="22820" y="22680"/>
                  </a:lnTo>
                  <a:lnTo>
                    <a:pt x="22870" y="22620"/>
                  </a:lnTo>
                  <a:lnTo>
                    <a:pt x="22930" y="22570"/>
                  </a:lnTo>
                  <a:lnTo>
                    <a:pt x="22999" y="22520"/>
                  </a:lnTo>
                  <a:lnTo>
                    <a:pt x="23069" y="22480"/>
                  </a:lnTo>
                  <a:lnTo>
                    <a:pt x="23139" y="22440"/>
                  </a:lnTo>
                  <a:lnTo>
                    <a:pt x="23269" y="22400"/>
                  </a:lnTo>
                  <a:lnTo>
                    <a:pt x="23399" y="22360"/>
                  </a:lnTo>
                  <a:lnTo>
                    <a:pt x="23529" y="22340"/>
                  </a:lnTo>
                  <a:lnTo>
                    <a:pt x="23649" y="22330"/>
                  </a:lnTo>
                  <a:close/>
                  <a:moveTo>
                    <a:pt x="14002" y="22380"/>
                  </a:moveTo>
                  <a:lnTo>
                    <a:pt x="14092" y="22390"/>
                  </a:lnTo>
                  <a:lnTo>
                    <a:pt x="14181" y="22400"/>
                  </a:lnTo>
                  <a:lnTo>
                    <a:pt x="14261" y="22410"/>
                  </a:lnTo>
                  <a:lnTo>
                    <a:pt x="14341" y="22440"/>
                  </a:lnTo>
                  <a:lnTo>
                    <a:pt x="14421" y="22460"/>
                  </a:lnTo>
                  <a:lnTo>
                    <a:pt x="14501" y="22500"/>
                  </a:lnTo>
                  <a:lnTo>
                    <a:pt x="14571" y="22540"/>
                  </a:lnTo>
                  <a:lnTo>
                    <a:pt x="14641" y="22580"/>
                  </a:lnTo>
                  <a:lnTo>
                    <a:pt x="14711" y="22630"/>
                  </a:lnTo>
                  <a:lnTo>
                    <a:pt x="14761" y="22690"/>
                  </a:lnTo>
                  <a:lnTo>
                    <a:pt x="14821" y="22750"/>
                  </a:lnTo>
                  <a:lnTo>
                    <a:pt x="14861" y="22819"/>
                  </a:lnTo>
                  <a:lnTo>
                    <a:pt x="14901" y="22889"/>
                  </a:lnTo>
                  <a:lnTo>
                    <a:pt x="14940" y="22959"/>
                  </a:lnTo>
                  <a:lnTo>
                    <a:pt x="14960" y="23039"/>
                  </a:lnTo>
                  <a:lnTo>
                    <a:pt x="14980" y="23129"/>
                  </a:lnTo>
                  <a:lnTo>
                    <a:pt x="15000" y="23189"/>
                  </a:lnTo>
                  <a:lnTo>
                    <a:pt x="15010" y="23259"/>
                  </a:lnTo>
                  <a:lnTo>
                    <a:pt x="15010" y="23339"/>
                  </a:lnTo>
                  <a:lnTo>
                    <a:pt x="15010" y="23409"/>
                  </a:lnTo>
                  <a:lnTo>
                    <a:pt x="15000" y="23489"/>
                  </a:lnTo>
                  <a:lnTo>
                    <a:pt x="14980" y="23558"/>
                  </a:lnTo>
                  <a:lnTo>
                    <a:pt x="14960" y="23628"/>
                  </a:lnTo>
                  <a:lnTo>
                    <a:pt x="14920" y="23698"/>
                  </a:lnTo>
                  <a:lnTo>
                    <a:pt x="12753" y="28951"/>
                  </a:lnTo>
                  <a:lnTo>
                    <a:pt x="12384" y="28691"/>
                  </a:lnTo>
                  <a:lnTo>
                    <a:pt x="12024" y="28422"/>
                  </a:lnTo>
                  <a:lnTo>
                    <a:pt x="11675" y="28142"/>
                  </a:lnTo>
                  <a:lnTo>
                    <a:pt x="11335" y="27843"/>
                  </a:lnTo>
                  <a:lnTo>
                    <a:pt x="11006" y="27533"/>
                  </a:lnTo>
                  <a:lnTo>
                    <a:pt x="10696" y="27203"/>
                  </a:lnTo>
                  <a:lnTo>
                    <a:pt x="10387" y="26864"/>
                  </a:lnTo>
                  <a:lnTo>
                    <a:pt x="10107" y="26514"/>
                  </a:lnTo>
                  <a:lnTo>
                    <a:pt x="9827" y="26155"/>
                  </a:lnTo>
                  <a:lnTo>
                    <a:pt x="9568" y="25785"/>
                  </a:lnTo>
                  <a:lnTo>
                    <a:pt x="9328" y="25396"/>
                  </a:lnTo>
                  <a:lnTo>
                    <a:pt x="9098" y="25006"/>
                  </a:lnTo>
                  <a:lnTo>
                    <a:pt x="8889" y="24607"/>
                  </a:lnTo>
                  <a:lnTo>
                    <a:pt x="8689" y="24198"/>
                  </a:lnTo>
                  <a:lnTo>
                    <a:pt x="8519" y="23778"/>
                  </a:lnTo>
                  <a:lnTo>
                    <a:pt x="8359" y="23359"/>
                  </a:lnTo>
                  <a:lnTo>
                    <a:pt x="14002" y="22380"/>
                  </a:lnTo>
                  <a:close/>
                  <a:moveTo>
                    <a:pt x="18815" y="24717"/>
                  </a:moveTo>
                  <a:lnTo>
                    <a:pt x="18895" y="24727"/>
                  </a:lnTo>
                  <a:lnTo>
                    <a:pt x="18975" y="24747"/>
                  </a:lnTo>
                  <a:lnTo>
                    <a:pt x="19045" y="24767"/>
                  </a:lnTo>
                  <a:lnTo>
                    <a:pt x="19125" y="24797"/>
                  </a:lnTo>
                  <a:lnTo>
                    <a:pt x="19205" y="24837"/>
                  </a:lnTo>
                  <a:lnTo>
                    <a:pt x="19324" y="24927"/>
                  </a:lnTo>
                  <a:lnTo>
                    <a:pt x="19424" y="25016"/>
                  </a:lnTo>
                  <a:lnTo>
                    <a:pt x="19654" y="25236"/>
                  </a:lnTo>
                  <a:lnTo>
                    <a:pt x="22400" y="30199"/>
                  </a:lnTo>
                  <a:lnTo>
                    <a:pt x="21881" y="30299"/>
                  </a:lnTo>
                  <a:lnTo>
                    <a:pt x="21601" y="30359"/>
                  </a:lnTo>
                  <a:lnTo>
                    <a:pt x="21312" y="30429"/>
                  </a:lnTo>
                  <a:lnTo>
                    <a:pt x="21012" y="30489"/>
                  </a:lnTo>
                  <a:lnTo>
                    <a:pt x="20713" y="30549"/>
                  </a:lnTo>
                  <a:lnTo>
                    <a:pt x="20413" y="30599"/>
                  </a:lnTo>
                  <a:lnTo>
                    <a:pt x="20103" y="30639"/>
                  </a:lnTo>
                  <a:lnTo>
                    <a:pt x="19804" y="30669"/>
                  </a:lnTo>
                  <a:lnTo>
                    <a:pt x="19494" y="30699"/>
                  </a:lnTo>
                  <a:lnTo>
                    <a:pt x="19175" y="30709"/>
                  </a:lnTo>
                  <a:lnTo>
                    <a:pt x="18855" y="30719"/>
                  </a:lnTo>
                  <a:lnTo>
                    <a:pt x="18406" y="30709"/>
                  </a:lnTo>
                  <a:lnTo>
                    <a:pt x="17946" y="30679"/>
                  </a:lnTo>
                  <a:lnTo>
                    <a:pt x="17497" y="30629"/>
                  </a:lnTo>
                  <a:lnTo>
                    <a:pt x="17038" y="30559"/>
                  </a:lnTo>
                  <a:lnTo>
                    <a:pt x="16588" y="30479"/>
                  </a:lnTo>
                  <a:lnTo>
                    <a:pt x="16139" y="30379"/>
                  </a:lnTo>
                  <a:lnTo>
                    <a:pt x="15699" y="30269"/>
                  </a:lnTo>
                  <a:lnTo>
                    <a:pt x="15260" y="30149"/>
                  </a:lnTo>
                  <a:lnTo>
                    <a:pt x="18056" y="25066"/>
                  </a:lnTo>
                  <a:lnTo>
                    <a:pt x="18116" y="25006"/>
                  </a:lnTo>
                  <a:lnTo>
                    <a:pt x="18176" y="24947"/>
                  </a:lnTo>
                  <a:lnTo>
                    <a:pt x="18236" y="24897"/>
                  </a:lnTo>
                  <a:lnTo>
                    <a:pt x="18306" y="24857"/>
                  </a:lnTo>
                  <a:lnTo>
                    <a:pt x="18366" y="24817"/>
                  </a:lnTo>
                  <a:lnTo>
                    <a:pt x="18436" y="24787"/>
                  </a:lnTo>
                  <a:lnTo>
                    <a:pt x="18516" y="24757"/>
                  </a:lnTo>
                  <a:lnTo>
                    <a:pt x="18585" y="24737"/>
                  </a:lnTo>
                  <a:lnTo>
                    <a:pt x="18665" y="24727"/>
                  </a:lnTo>
                  <a:lnTo>
                    <a:pt x="18735" y="24717"/>
                  </a:lnTo>
                  <a:close/>
                  <a:moveTo>
                    <a:pt x="18905" y="1"/>
                  </a:moveTo>
                  <a:lnTo>
                    <a:pt x="18775" y="11"/>
                  </a:lnTo>
                  <a:lnTo>
                    <a:pt x="18645" y="31"/>
                  </a:lnTo>
                  <a:lnTo>
                    <a:pt x="18526" y="81"/>
                  </a:lnTo>
                  <a:lnTo>
                    <a:pt x="18406" y="140"/>
                  </a:lnTo>
                  <a:lnTo>
                    <a:pt x="18286" y="220"/>
                  </a:lnTo>
                  <a:lnTo>
                    <a:pt x="18166" y="310"/>
                  </a:lnTo>
                  <a:lnTo>
                    <a:pt x="18056" y="410"/>
                  </a:lnTo>
                  <a:lnTo>
                    <a:pt x="17976" y="500"/>
                  </a:lnTo>
                  <a:lnTo>
                    <a:pt x="17906" y="590"/>
                  </a:lnTo>
                  <a:lnTo>
                    <a:pt x="17846" y="690"/>
                  </a:lnTo>
                  <a:lnTo>
                    <a:pt x="17807" y="790"/>
                  </a:lnTo>
                  <a:lnTo>
                    <a:pt x="17767" y="889"/>
                  </a:lnTo>
                  <a:lnTo>
                    <a:pt x="17737" y="999"/>
                  </a:lnTo>
                  <a:lnTo>
                    <a:pt x="17727" y="1099"/>
                  </a:lnTo>
                  <a:lnTo>
                    <a:pt x="17717" y="1209"/>
                  </a:lnTo>
                  <a:lnTo>
                    <a:pt x="17717" y="1489"/>
                  </a:lnTo>
                  <a:lnTo>
                    <a:pt x="17727" y="1668"/>
                  </a:lnTo>
                  <a:lnTo>
                    <a:pt x="17757" y="1838"/>
                  </a:lnTo>
                  <a:lnTo>
                    <a:pt x="17787" y="2008"/>
                  </a:lnTo>
                  <a:lnTo>
                    <a:pt x="17827" y="2178"/>
                  </a:lnTo>
                  <a:lnTo>
                    <a:pt x="17866" y="2268"/>
                  </a:lnTo>
                  <a:lnTo>
                    <a:pt x="17876" y="2347"/>
                  </a:lnTo>
                  <a:lnTo>
                    <a:pt x="17886" y="2437"/>
                  </a:lnTo>
                  <a:lnTo>
                    <a:pt x="17886" y="2517"/>
                  </a:lnTo>
                  <a:lnTo>
                    <a:pt x="17886" y="2577"/>
                  </a:lnTo>
                  <a:lnTo>
                    <a:pt x="17926" y="2817"/>
                  </a:lnTo>
                  <a:lnTo>
                    <a:pt x="17956" y="3046"/>
                  </a:lnTo>
                  <a:lnTo>
                    <a:pt x="17976" y="3286"/>
                  </a:lnTo>
                  <a:lnTo>
                    <a:pt x="17986" y="3526"/>
                  </a:lnTo>
                  <a:lnTo>
                    <a:pt x="17996" y="4015"/>
                  </a:lnTo>
                  <a:lnTo>
                    <a:pt x="18006" y="4514"/>
                  </a:lnTo>
                  <a:lnTo>
                    <a:pt x="17956" y="4644"/>
                  </a:lnTo>
                  <a:lnTo>
                    <a:pt x="17906" y="4764"/>
                  </a:lnTo>
                  <a:lnTo>
                    <a:pt x="17866" y="4824"/>
                  </a:lnTo>
                  <a:lnTo>
                    <a:pt x="17827" y="4884"/>
                  </a:lnTo>
                  <a:lnTo>
                    <a:pt x="17777" y="4934"/>
                  </a:lnTo>
                  <a:lnTo>
                    <a:pt x="17717" y="4974"/>
                  </a:lnTo>
                  <a:lnTo>
                    <a:pt x="17717" y="5094"/>
                  </a:lnTo>
                  <a:lnTo>
                    <a:pt x="17657" y="5543"/>
                  </a:lnTo>
                  <a:lnTo>
                    <a:pt x="17187" y="5603"/>
                  </a:lnTo>
                  <a:lnTo>
                    <a:pt x="16708" y="5663"/>
                  </a:lnTo>
                  <a:lnTo>
                    <a:pt x="15719" y="5833"/>
                  </a:lnTo>
                  <a:lnTo>
                    <a:pt x="15220" y="5953"/>
                  </a:lnTo>
                  <a:lnTo>
                    <a:pt x="14721" y="6082"/>
                  </a:lnTo>
                  <a:lnTo>
                    <a:pt x="14231" y="6242"/>
                  </a:lnTo>
                  <a:lnTo>
                    <a:pt x="13752" y="6412"/>
                  </a:lnTo>
                  <a:lnTo>
                    <a:pt x="13283" y="6612"/>
                  </a:lnTo>
                  <a:lnTo>
                    <a:pt x="12813" y="6821"/>
                  </a:lnTo>
                  <a:lnTo>
                    <a:pt x="12354" y="7051"/>
                  </a:lnTo>
                  <a:lnTo>
                    <a:pt x="11905" y="7291"/>
                  </a:lnTo>
                  <a:lnTo>
                    <a:pt x="11465" y="7560"/>
                  </a:lnTo>
                  <a:lnTo>
                    <a:pt x="11036" y="7830"/>
                  </a:lnTo>
                  <a:lnTo>
                    <a:pt x="10616" y="8130"/>
                  </a:lnTo>
                  <a:lnTo>
                    <a:pt x="10217" y="8439"/>
                  </a:lnTo>
                  <a:lnTo>
                    <a:pt x="9817" y="8769"/>
                  </a:lnTo>
                  <a:lnTo>
                    <a:pt x="9428" y="9108"/>
                  </a:lnTo>
                  <a:lnTo>
                    <a:pt x="9058" y="9458"/>
                  </a:lnTo>
                  <a:lnTo>
                    <a:pt x="8699" y="9827"/>
                  </a:lnTo>
                  <a:lnTo>
                    <a:pt x="8359" y="9598"/>
                  </a:lnTo>
                  <a:lnTo>
                    <a:pt x="8300" y="9598"/>
                  </a:lnTo>
                  <a:lnTo>
                    <a:pt x="8260" y="9608"/>
                  </a:lnTo>
                  <a:lnTo>
                    <a:pt x="8210" y="9627"/>
                  </a:lnTo>
                  <a:lnTo>
                    <a:pt x="8150" y="9647"/>
                  </a:lnTo>
                  <a:lnTo>
                    <a:pt x="8070" y="9657"/>
                  </a:lnTo>
                  <a:lnTo>
                    <a:pt x="7980" y="9647"/>
                  </a:lnTo>
                  <a:lnTo>
                    <a:pt x="7900" y="9618"/>
                  </a:lnTo>
                  <a:lnTo>
                    <a:pt x="7810" y="9588"/>
                  </a:lnTo>
                  <a:lnTo>
                    <a:pt x="7730" y="9538"/>
                  </a:lnTo>
                  <a:lnTo>
                    <a:pt x="7341" y="9228"/>
                  </a:lnTo>
                  <a:lnTo>
                    <a:pt x="6971" y="8908"/>
                  </a:lnTo>
                  <a:lnTo>
                    <a:pt x="6792" y="8739"/>
                  </a:lnTo>
                  <a:lnTo>
                    <a:pt x="6622" y="8569"/>
                  </a:lnTo>
                  <a:lnTo>
                    <a:pt x="6452" y="8399"/>
                  </a:lnTo>
                  <a:lnTo>
                    <a:pt x="6302" y="8229"/>
                  </a:lnTo>
                  <a:lnTo>
                    <a:pt x="6272" y="8189"/>
                  </a:lnTo>
                  <a:lnTo>
                    <a:pt x="6252" y="8150"/>
                  </a:lnTo>
                  <a:lnTo>
                    <a:pt x="6182" y="8090"/>
                  </a:lnTo>
                  <a:lnTo>
                    <a:pt x="6122" y="8040"/>
                  </a:lnTo>
                  <a:lnTo>
                    <a:pt x="6073" y="8000"/>
                  </a:lnTo>
                  <a:lnTo>
                    <a:pt x="5953" y="7870"/>
                  </a:lnTo>
                  <a:lnTo>
                    <a:pt x="5843" y="7740"/>
                  </a:lnTo>
                  <a:lnTo>
                    <a:pt x="5733" y="7610"/>
                  </a:lnTo>
                  <a:lnTo>
                    <a:pt x="5613" y="7490"/>
                  </a:lnTo>
                  <a:lnTo>
                    <a:pt x="5573" y="7450"/>
                  </a:lnTo>
                  <a:lnTo>
                    <a:pt x="5533" y="7430"/>
                  </a:lnTo>
                  <a:lnTo>
                    <a:pt x="5483" y="7411"/>
                  </a:lnTo>
                  <a:lnTo>
                    <a:pt x="5443" y="7371"/>
                  </a:lnTo>
                  <a:lnTo>
                    <a:pt x="5384" y="7311"/>
                  </a:lnTo>
                  <a:lnTo>
                    <a:pt x="5304" y="7251"/>
                  </a:lnTo>
                  <a:lnTo>
                    <a:pt x="5204" y="7201"/>
                  </a:lnTo>
                  <a:lnTo>
                    <a:pt x="5114" y="7151"/>
                  </a:lnTo>
                  <a:lnTo>
                    <a:pt x="5014" y="7111"/>
                  </a:lnTo>
                  <a:lnTo>
                    <a:pt x="4904" y="7071"/>
                  </a:lnTo>
                  <a:lnTo>
                    <a:pt x="4804" y="7051"/>
                  </a:lnTo>
                  <a:lnTo>
                    <a:pt x="4694" y="7031"/>
                  </a:lnTo>
                  <a:lnTo>
                    <a:pt x="4465" y="7031"/>
                  </a:lnTo>
                  <a:lnTo>
                    <a:pt x="4345" y="7051"/>
                  </a:lnTo>
                  <a:lnTo>
                    <a:pt x="4235" y="7081"/>
                  </a:lnTo>
                  <a:lnTo>
                    <a:pt x="4125" y="7121"/>
                  </a:lnTo>
                  <a:lnTo>
                    <a:pt x="4025" y="7181"/>
                  </a:lnTo>
                  <a:lnTo>
                    <a:pt x="3935" y="7251"/>
                  </a:lnTo>
                  <a:lnTo>
                    <a:pt x="3856" y="7331"/>
                  </a:lnTo>
                  <a:lnTo>
                    <a:pt x="3786" y="7430"/>
                  </a:lnTo>
                  <a:lnTo>
                    <a:pt x="3726" y="7530"/>
                  </a:lnTo>
                  <a:lnTo>
                    <a:pt x="3686" y="7630"/>
                  </a:lnTo>
                  <a:lnTo>
                    <a:pt x="3646" y="7730"/>
                  </a:lnTo>
                  <a:lnTo>
                    <a:pt x="3616" y="7840"/>
                  </a:lnTo>
                  <a:lnTo>
                    <a:pt x="3596" y="7950"/>
                  </a:lnTo>
                  <a:lnTo>
                    <a:pt x="3586" y="8060"/>
                  </a:lnTo>
                  <a:lnTo>
                    <a:pt x="3596" y="8159"/>
                  </a:lnTo>
                  <a:lnTo>
                    <a:pt x="3606" y="8269"/>
                  </a:lnTo>
                  <a:lnTo>
                    <a:pt x="3626" y="8379"/>
                  </a:lnTo>
                  <a:lnTo>
                    <a:pt x="3656" y="8479"/>
                  </a:lnTo>
                  <a:lnTo>
                    <a:pt x="3696" y="8579"/>
                  </a:lnTo>
                  <a:lnTo>
                    <a:pt x="3746" y="8679"/>
                  </a:lnTo>
                  <a:lnTo>
                    <a:pt x="3796" y="8779"/>
                  </a:lnTo>
                  <a:lnTo>
                    <a:pt x="3866" y="8869"/>
                  </a:lnTo>
                  <a:lnTo>
                    <a:pt x="3935" y="8948"/>
                  </a:lnTo>
                  <a:lnTo>
                    <a:pt x="4015" y="9028"/>
                  </a:lnTo>
                  <a:lnTo>
                    <a:pt x="4055" y="9038"/>
                  </a:lnTo>
                  <a:lnTo>
                    <a:pt x="4065" y="9058"/>
                  </a:lnTo>
                  <a:lnTo>
                    <a:pt x="4075" y="9088"/>
                  </a:lnTo>
                  <a:lnTo>
                    <a:pt x="4135" y="9138"/>
                  </a:lnTo>
                  <a:lnTo>
                    <a:pt x="4195" y="9178"/>
                  </a:lnTo>
                  <a:lnTo>
                    <a:pt x="4225" y="9198"/>
                  </a:lnTo>
                  <a:lnTo>
                    <a:pt x="4245" y="9198"/>
                  </a:lnTo>
                  <a:lnTo>
                    <a:pt x="4385" y="9288"/>
                  </a:lnTo>
                  <a:lnTo>
                    <a:pt x="4535" y="9368"/>
                  </a:lnTo>
                  <a:lnTo>
                    <a:pt x="4874" y="9538"/>
                  </a:lnTo>
                  <a:lnTo>
                    <a:pt x="5214" y="9707"/>
                  </a:lnTo>
                  <a:lnTo>
                    <a:pt x="5643" y="9967"/>
                  </a:lnTo>
                  <a:lnTo>
                    <a:pt x="5853" y="10107"/>
                  </a:lnTo>
                  <a:lnTo>
                    <a:pt x="6063" y="10237"/>
                  </a:lnTo>
                  <a:lnTo>
                    <a:pt x="6262" y="10386"/>
                  </a:lnTo>
                  <a:lnTo>
                    <a:pt x="6452" y="10526"/>
                  </a:lnTo>
                  <a:lnTo>
                    <a:pt x="6642" y="10686"/>
                  </a:lnTo>
                  <a:lnTo>
                    <a:pt x="6812" y="10856"/>
                  </a:lnTo>
                  <a:lnTo>
                    <a:pt x="6861" y="10906"/>
                  </a:lnTo>
                  <a:lnTo>
                    <a:pt x="6901" y="10956"/>
                  </a:lnTo>
                  <a:lnTo>
                    <a:pt x="6931" y="11026"/>
                  </a:lnTo>
                  <a:lnTo>
                    <a:pt x="6961" y="11085"/>
                  </a:lnTo>
                  <a:lnTo>
                    <a:pt x="6991" y="11155"/>
                  </a:lnTo>
                  <a:lnTo>
                    <a:pt x="7001" y="11235"/>
                  </a:lnTo>
                  <a:lnTo>
                    <a:pt x="7001" y="11305"/>
                  </a:lnTo>
                  <a:lnTo>
                    <a:pt x="6994" y="11327"/>
                  </a:lnTo>
                  <a:lnTo>
                    <a:pt x="6994" y="11327"/>
                  </a:lnTo>
                  <a:lnTo>
                    <a:pt x="7331" y="11655"/>
                  </a:lnTo>
                  <a:lnTo>
                    <a:pt x="7281" y="11735"/>
                  </a:lnTo>
                  <a:lnTo>
                    <a:pt x="7241" y="11795"/>
                  </a:lnTo>
                  <a:lnTo>
                    <a:pt x="7201" y="11864"/>
                  </a:lnTo>
                  <a:lnTo>
                    <a:pt x="7161" y="11934"/>
                  </a:lnTo>
                  <a:lnTo>
                    <a:pt x="6991" y="12204"/>
                  </a:lnTo>
                  <a:lnTo>
                    <a:pt x="6842" y="12474"/>
                  </a:lnTo>
                  <a:lnTo>
                    <a:pt x="6682" y="12733"/>
                  </a:lnTo>
                  <a:lnTo>
                    <a:pt x="6542" y="13013"/>
                  </a:lnTo>
                  <a:lnTo>
                    <a:pt x="6402" y="13282"/>
                  </a:lnTo>
                  <a:lnTo>
                    <a:pt x="6272" y="13562"/>
                  </a:lnTo>
                  <a:lnTo>
                    <a:pt x="6142" y="13842"/>
                  </a:lnTo>
                  <a:lnTo>
                    <a:pt x="6023" y="14121"/>
                  </a:lnTo>
                  <a:lnTo>
                    <a:pt x="5913" y="14411"/>
                  </a:lnTo>
                  <a:lnTo>
                    <a:pt x="5803" y="14691"/>
                  </a:lnTo>
                  <a:lnTo>
                    <a:pt x="5703" y="14980"/>
                  </a:lnTo>
                  <a:lnTo>
                    <a:pt x="5613" y="15270"/>
                  </a:lnTo>
                  <a:lnTo>
                    <a:pt x="5523" y="15559"/>
                  </a:lnTo>
                  <a:lnTo>
                    <a:pt x="5443" y="15859"/>
                  </a:lnTo>
                  <a:lnTo>
                    <a:pt x="5374" y="16149"/>
                  </a:lnTo>
                  <a:lnTo>
                    <a:pt x="5304" y="16448"/>
                  </a:lnTo>
                  <a:lnTo>
                    <a:pt x="5244" y="16748"/>
                  </a:lnTo>
                  <a:lnTo>
                    <a:pt x="5184" y="17047"/>
                  </a:lnTo>
                  <a:lnTo>
                    <a:pt x="5144" y="17347"/>
                  </a:lnTo>
                  <a:lnTo>
                    <a:pt x="5104" y="17647"/>
                  </a:lnTo>
                  <a:lnTo>
                    <a:pt x="5064" y="17946"/>
                  </a:lnTo>
                  <a:lnTo>
                    <a:pt x="5034" y="18246"/>
                  </a:lnTo>
                  <a:lnTo>
                    <a:pt x="5014" y="18555"/>
                  </a:lnTo>
                  <a:lnTo>
                    <a:pt x="5004" y="18855"/>
                  </a:lnTo>
                  <a:lnTo>
                    <a:pt x="5004" y="19164"/>
                  </a:lnTo>
                  <a:lnTo>
                    <a:pt x="5004" y="19464"/>
                  </a:lnTo>
                  <a:lnTo>
                    <a:pt x="5014" y="19774"/>
                  </a:lnTo>
                  <a:lnTo>
                    <a:pt x="5024" y="20073"/>
                  </a:lnTo>
                  <a:lnTo>
                    <a:pt x="5044" y="20383"/>
                  </a:lnTo>
                  <a:lnTo>
                    <a:pt x="5074" y="20692"/>
                  </a:lnTo>
                  <a:lnTo>
                    <a:pt x="5114" y="20992"/>
                  </a:lnTo>
                  <a:lnTo>
                    <a:pt x="5164" y="21302"/>
                  </a:lnTo>
                  <a:lnTo>
                    <a:pt x="4704" y="21411"/>
                  </a:lnTo>
                  <a:lnTo>
                    <a:pt x="4694" y="21451"/>
                  </a:lnTo>
                  <a:lnTo>
                    <a:pt x="4674" y="21461"/>
                  </a:lnTo>
                  <a:lnTo>
                    <a:pt x="4645" y="21471"/>
                  </a:lnTo>
                  <a:lnTo>
                    <a:pt x="4615" y="21531"/>
                  </a:lnTo>
                  <a:lnTo>
                    <a:pt x="4585" y="21591"/>
                  </a:lnTo>
                  <a:lnTo>
                    <a:pt x="4535" y="21641"/>
                  </a:lnTo>
                  <a:lnTo>
                    <a:pt x="4485" y="21691"/>
                  </a:lnTo>
                  <a:lnTo>
                    <a:pt x="4375" y="21781"/>
                  </a:lnTo>
                  <a:lnTo>
                    <a:pt x="4245" y="21871"/>
                  </a:lnTo>
                  <a:lnTo>
                    <a:pt x="3776" y="21991"/>
                  </a:lnTo>
                  <a:lnTo>
                    <a:pt x="3296" y="22080"/>
                  </a:lnTo>
                  <a:lnTo>
                    <a:pt x="2807" y="22160"/>
                  </a:lnTo>
                  <a:lnTo>
                    <a:pt x="2308" y="22210"/>
                  </a:lnTo>
                  <a:lnTo>
                    <a:pt x="2218" y="22210"/>
                  </a:lnTo>
                  <a:lnTo>
                    <a:pt x="2138" y="22220"/>
                  </a:lnTo>
                  <a:lnTo>
                    <a:pt x="2048" y="22240"/>
                  </a:lnTo>
                  <a:lnTo>
                    <a:pt x="1958" y="22270"/>
                  </a:lnTo>
                  <a:lnTo>
                    <a:pt x="1788" y="22280"/>
                  </a:lnTo>
                  <a:lnTo>
                    <a:pt x="1619" y="22300"/>
                  </a:lnTo>
                  <a:lnTo>
                    <a:pt x="1449" y="22320"/>
                  </a:lnTo>
                  <a:lnTo>
                    <a:pt x="1279" y="22330"/>
                  </a:lnTo>
                  <a:lnTo>
                    <a:pt x="1229" y="22340"/>
                  </a:lnTo>
                  <a:lnTo>
                    <a:pt x="1189" y="22360"/>
                  </a:lnTo>
                  <a:lnTo>
                    <a:pt x="1129" y="22370"/>
                  </a:lnTo>
                  <a:lnTo>
                    <a:pt x="1049" y="22380"/>
                  </a:lnTo>
                  <a:lnTo>
                    <a:pt x="1019" y="22380"/>
                  </a:lnTo>
                  <a:lnTo>
                    <a:pt x="990" y="22390"/>
                  </a:lnTo>
                  <a:lnTo>
                    <a:pt x="970" y="22410"/>
                  </a:lnTo>
                  <a:lnTo>
                    <a:pt x="940" y="22440"/>
                  </a:lnTo>
                  <a:lnTo>
                    <a:pt x="820" y="22470"/>
                  </a:lnTo>
                  <a:lnTo>
                    <a:pt x="710" y="22500"/>
                  </a:lnTo>
                  <a:lnTo>
                    <a:pt x="610" y="22550"/>
                  </a:lnTo>
                  <a:lnTo>
                    <a:pt x="510" y="22610"/>
                  </a:lnTo>
                  <a:lnTo>
                    <a:pt x="420" y="22670"/>
                  </a:lnTo>
                  <a:lnTo>
                    <a:pt x="340" y="22740"/>
                  </a:lnTo>
                  <a:lnTo>
                    <a:pt x="270" y="22819"/>
                  </a:lnTo>
                  <a:lnTo>
                    <a:pt x="201" y="22909"/>
                  </a:lnTo>
                  <a:lnTo>
                    <a:pt x="141" y="22999"/>
                  </a:lnTo>
                  <a:lnTo>
                    <a:pt x="91" y="23089"/>
                  </a:lnTo>
                  <a:lnTo>
                    <a:pt x="61" y="23199"/>
                  </a:lnTo>
                  <a:lnTo>
                    <a:pt x="31" y="23299"/>
                  </a:lnTo>
                  <a:lnTo>
                    <a:pt x="11" y="23409"/>
                  </a:lnTo>
                  <a:lnTo>
                    <a:pt x="1" y="23518"/>
                  </a:lnTo>
                  <a:lnTo>
                    <a:pt x="11" y="23638"/>
                  </a:lnTo>
                  <a:lnTo>
                    <a:pt x="21" y="23758"/>
                  </a:lnTo>
                  <a:lnTo>
                    <a:pt x="51" y="23848"/>
                  </a:lnTo>
                  <a:lnTo>
                    <a:pt x="81" y="23938"/>
                  </a:lnTo>
                  <a:lnTo>
                    <a:pt x="131" y="24028"/>
                  </a:lnTo>
                  <a:lnTo>
                    <a:pt x="181" y="24108"/>
                  </a:lnTo>
                  <a:lnTo>
                    <a:pt x="231" y="24178"/>
                  </a:lnTo>
                  <a:lnTo>
                    <a:pt x="300" y="24247"/>
                  </a:lnTo>
                  <a:lnTo>
                    <a:pt x="370" y="24307"/>
                  </a:lnTo>
                  <a:lnTo>
                    <a:pt x="440" y="24367"/>
                  </a:lnTo>
                  <a:lnTo>
                    <a:pt x="520" y="24417"/>
                  </a:lnTo>
                  <a:lnTo>
                    <a:pt x="610" y="24457"/>
                  </a:lnTo>
                  <a:lnTo>
                    <a:pt x="690" y="24497"/>
                  </a:lnTo>
                  <a:lnTo>
                    <a:pt x="780" y="24527"/>
                  </a:lnTo>
                  <a:lnTo>
                    <a:pt x="880" y="24547"/>
                  </a:lnTo>
                  <a:lnTo>
                    <a:pt x="970" y="24557"/>
                  </a:lnTo>
                  <a:lnTo>
                    <a:pt x="1159" y="24557"/>
                  </a:lnTo>
                  <a:lnTo>
                    <a:pt x="1239" y="24547"/>
                  </a:lnTo>
                  <a:lnTo>
                    <a:pt x="1309" y="24547"/>
                  </a:lnTo>
                  <a:lnTo>
                    <a:pt x="1369" y="24527"/>
                  </a:lnTo>
                  <a:lnTo>
                    <a:pt x="1449" y="24497"/>
                  </a:lnTo>
                  <a:lnTo>
                    <a:pt x="1479" y="24497"/>
                  </a:lnTo>
                  <a:lnTo>
                    <a:pt x="1499" y="24487"/>
                  </a:lnTo>
                  <a:lnTo>
                    <a:pt x="1509" y="24467"/>
                  </a:lnTo>
                  <a:lnTo>
                    <a:pt x="1509" y="24437"/>
                  </a:lnTo>
                  <a:lnTo>
                    <a:pt x="1509" y="24427"/>
                  </a:lnTo>
                  <a:lnTo>
                    <a:pt x="1529" y="24417"/>
                  </a:lnTo>
                  <a:lnTo>
                    <a:pt x="1599" y="24417"/>
                  </a:lnTo>
                  <a:lnTo>
                    <a:pt x="1679" y="24427"/>
                  </a:lnTo>
                  <a:lnTo>
                    <a:pt x="1738" y="24437"/>
                  </a:lnTo>
                  <a:lnTo>
                    <a:pt x="1908" y="24387"/>
                  </a:lnTo>
                  <a:lnTo>
                    <a:pt x="2068" y="24327"/>
                  </a:lnTo>
                  <a:lnTo>
                    <a:pt x="2228" y="24257"/>
                  </a:lnTo>
                  <a:lnTo>
                    <a:pt x="2358" y="24208"/>
                  </a:lnTo>
                  <a:lnTo>
                    <a:pt x="2448" y="24168"/>
                  </a:lnTo>
                  <a:lnTo>
                    <a:pt x="2537" y="24128"/>
                  </a:lnTo>
                  <a:lnTo>
                    <a:pt x="2617" y="24108"/>
                  </a:lnTo>
                  <a:lnTo>
                    <a:pt x="2707" y="24098"/>
                  </a:lnTo>
                  <a:lnTo>
                    <a:pt x="2757" y="24098"/>
                  </a:lnTo>
                  <a:lnTo>
                    <a:pt x="3226" y="23938"/>
                  </a:lnTo>
                  <a:lnTo>
                    <a:pt x="3686" y="23798"/>
                  </a:lnTo>
                  <a:lnTo>
                    <a:pt x="3916" y="23738"/>
                  </a:lnTo>
                  <a:lnTo>
                    <a:pt x="4155" y="23678"/>
                  </a:lnTo>
                  <a:lnTo>
                    <a:pt x="4395" y="23628"/>
                  </a:lnTo>
                  <a:lnTo>
                    <a:pt x="4645" y="23578"/>
                  </a:lnTo>
                  <a:lnTo>
                    <a:pt x="4704" y="23578"/>
                  </a:lnTo>
                  <a:lnTo>
                    <a:pt x="4834" y="23588"/>
                  </a:lnTo>
                  <a:lnTo>
                    <a:pt x="4954" y="23628"/>
                  </a:lnTo>
                  <a:lnTo>
                    <a:pt x="5014" y="23648"/>
                  </a:lnTo>
                  <a:lnTo>
                    <a:pt x="5064" y="23678"/>
                  </a:lnTo>
                  <a:lnTo>
                    <a:pt x="5114" y="23718"/>
                  </a:lnTo>
                  <a:lnTo>
                    <a:pt x="5164" y="23758"/>
                  </a:lnTo>
                  <a:lnTo>
                    <a:pt x="5194" y="23758"/>
                  </a:lnTo>
                  <a:lnTo>
                    <a:pt x="5214" y="23778"/>
                  </a:lnTo>
                  <a:lnTo>
                    <a:pt x="5214" y="23808"/>
                  </a:lnTo>
                  <a:lnTo>
                    <a:pt x="5733" y="23758"/>
                  </a:lnTo>
                  <a:lnTo>
                    <a:pt x="5903" y="24247"/>
                  </a:lnTo>
                  <a:lnTo>
                    <a:pt x="6083" y="24727"/>
                  </a:lnTo>
                  <a:lnTo>
                    <a:pt x="6292" y="25196"/>
                  </a:lnTo>
                  <a:lnTo>
                    <a:pt x="6512" y="25666"/>
                  </a:lnTo>
                  <a:lnTo>
                    <a:pt x="6742" y="26125"/>
                  </a:lnTo>
                  <a:lnTo>
                    <a:pt x="7001" y="26564"/>
                  </a:lnTo>
                  <a:lnTo>
                    <a:pt x="7271" y="27004"/>
                  </a:lnTo>
                  <a:lnTo>
                    <a:pt x="7561" y="27433"/>
                  </a:lnTo>
                  <a:lnTo>
                    <a:pt x="7860" y="27853"/>
                  </a:lnTo>
                  <a:lnTo>
                    <a:pt x="8180" y="28262"/>
                  </a:lnTo>
                  <a:lnTo>
                    <a:pt x="8509" y="28651"/>
                  </a:lnTo>
                  <a:lnTo>
                    <a:pt x="8859" y="29031"/>
                  </a:lnTo>
                  <a:lnTo>
                    <a:pt x="9228" y="29400"/>
                  </a:lnTo>
                  <a:lnTo>
                    <a:pt x="9608" y="29760"/>
                  </a:lnTo>
                  <a:lnTo>
                    <a:pt x="9997" y="30099"/>
                  </a:lnTo>
                  <a:lnTo>
                    <a:pt x="10407" y="30429"/>
                  </a:lnTo>
                  <a:lnTo>
                    <a:pt x="10786" y="30719"/>
                  </a:lnTo>
                  <a:lnTo>
                    <a:pt x="11156" y="30988"/>
                  </a:lnTo>
                  <a:lnTo>
                    <a:pt x="11345" y="31118"/>
                  </a:lnTo>
                  <a:lnTo>
                    <a:pt x="11545" y="31238"/>
                  </a:lnTo>
                  <a:lnTo>
                    <a:pt x="11745" y="31348"/>
                  </a:lnTo>
                  <a:lnTo>
                    <a:pt x="11955" y="31458"/>
                  </a:lnTo>
                  <a:lnTo>
                    <a:pt x="11665" y="31857"/>
                  </a:lnTo>
                  <a:lnTo>
                    <a:pt x="11675" y="31897"/>
                  </a:lnTo>
                  <a:lnTo>
                    <a:pt x="11695" y="31907"/>
                  </a:lnTo>
                  <a:lnTo>
                    <a:pt x="11725" y="31917"/>
                  </a:lnTo>
                  <a:lnTo>
                    <a:pt x="11765" y="31987"/>
                  </a:lnTo>
                  <a:lnTo>
                    <a:pt x="11785" y="32057"/>
                  </a:lnTo>
                  <a:lnTo>
                    <a:pt x="11805" y="32127"/>
                  </a:lnTo>
                  <a:lnTo>
                    <a:pt x="11815" y="32197"/>
                  </a:lnTo>
                  <a:lnTo>
                    <a:pt x="11815" y="32277"/>
                  </a:lnTo>
                  <a:lnTo>
                    <a:pt x="11815" y="32346"/>
                  </a:lnTo>
                  <a:lnTo>
                    <a:pt x="11795" y="32416"/>
                  </a:lnTo>
                  <a:lnTo>
                    <a:pt x="11785" y="32486"/>
                  </a:lnTo>
                  <a:lnTo>
                    <a:pt x="11685" y="32696"/>
                  </a:lnTo>
                  <a:lnTo>
                    <a:pt x="11585" y="32916"/>
                  </a:lnTo>
                  <a:lnTo>
                    <a:pt x="11485" y="33125"/>
                  </a:lnTo>
                  <a:lnTo>
                    <a:pt x="11365" y="33335"/>
                  </a:lnTo>
                  <a:lnTo>
                    <a:pt x="11126" y="33745"/>
                  </a:lnTo>
                  <a:lnTo>
                    <a:pt x="10866" y="34144"/>
                  </a:lnTo>
                  <a:lnTo>
                    <a:pt x="10866" y="34204"/>
                  </a:lnTo>
                  <a:lnTo>
                    <a:pt x="10826" y="34274"/>
                  </a:lnTo>
                  <a:lnTo>
                    <a:pt x="10776" y="34344"/>
                  </a:lnTo>
                  <a:lnTo>
                    <a:pt x="10636" y="34483"/>
                  </a:lnTo>
                  <a:lnTo>
                    <a:pt x="10556" y="34593"/>
                  </a:lnTo>
                  <a:lnTo>
                    <a:pt x="10457" y="34723"/>
                  </a:lnTo>
                  <a:lnTo>
                    <a:pt x="10357" y="34883"/>
                  </a:lnTo>
                  <a:lnTo>
                    <a:pt x="10237" y="35053"/>
                  </a:lnTo>
                  <a:lnTo>
                    <a:pt x="10207" y="35103"/>
                  </a:lnTo>
                  <a:lnTo>
                    <a:pt x="10187" y="35143"/>
                  </a:lnTo>
                  <a:lnTo>
                    <a:pt x="10157" y="35183"/>
                  </a:lnTo>
                  <a:lnTo>
                    <a:pt x="10127" y="35222"/>
                  </a:lnTo>
                  <a:lnTo>
                    <a:pt x="10117" y="35252"/>
                  </a:lnTo>
                  <a:lnTo>
                    <a:pt x="10097" y="35272"/>
                  </a:lnTo>
                  <a:lnTo>
                    <a:pt x="10067" y="35282"/>
                  </a:lnTo>
                  <a:lnTo>
                    <a:pt x="10017" y="35392"/>
                  </a:lnTo>
                  <a:lnTo>
                    <a:pt x="9987" y="35502"/>
                  </a:lnTo>
                  <a:lnTo>
                    <a:pt x="9957" y="35612"/>
                  </a:lnTo>
                  <a:lnTo>
                    <a:pt x="9947" y="35722"/>
                  </a:lnTo>
                  <a:lnTo>
                    <a:pt x="9947" y="35842"/>
                  </a:lnTo>
                  <a:lnTo>
                    <a:pt x="9947" y="35951"/>
                  </a:lnTo>
                  <a:lnTo>
                    <a:pt x="9967" y="36051"/>
                  </a:lnTo>
                  <a:lnTo>
                    <a:pt x="9997" y="36161"/>
                  </a:lnTo>
                  <a:lnTo>
                    <a:pt x="10037" y="36261"/>
                  </a:lnTo>
                  <a:lnTo>
                    <a:pt x="10077" y="36361"/>
                  </a:lnTo>
                  <a:lnTo>
                    <a:pt x="10137" y="36461"/>
                  </a:lnTo>
                  <a:lnTo>
                    <a:pt x="10197" y="36541"/>
                  </a:lnTo>
                  <a:lnTo>
                    <a:pt x="10267" y="36631"/>
                  </a:lnTo>
                  <a:lnTo>
                    <a:pt x="10347" y="36700"/>
                  </a:lnTo>
                  <a:lnTo>
                    <a:pt x="10437" y="36770"/>
                  </a:lnTo>
                  <a:lnTo>
                    <a:pt x="10526" y="36820"/>
                  </a:lnTo>
                  <a:lnTo>
                    <a:pt x="10616" y="36870"/>
                  </a:lnTo>
                  <a:lnTo>
                    <a:pt x="10726" y="36900"/>
                  </a:lnTo>
                  <a:lnTo>
                    <a:pt x="10826" y="36930"/>
                  </a:lnTo>
                  <a:lnTo>
                    <a:pt x="10926" y="36940"/>
                  </a:lnTo>
                  <a:lnTo>
                    <a:pt x="11006" y="36940"/>
                  </a:lnTo>
                  <a:lnTo>
                    <a:pt x="11096" y="36930"/>
                  </a:lnTo>
                  <a:lnTo>
                    <a:pt x="11176" y="36910"/>
                  </a:lnTo>
                  <a:lnTo>
                    <a:pt x="11255" y="36890"/>
                  </a:lnTo>
                  <a:lnTo>
                    <a:pt x="11405" y="36830"/>
                  </a:lnTo>
                  <a:lnTo>
                    <a:pt x="11555" y="36750"/>
                  </a:lnTo>
                  <a:lnTo>
                    <a:pt x="11685" y="36651"/>
                  </a:lnTo>
                  <a:lnTo>
                    <a:pt x="11805" y="36531"/>
                  </a:lnTo>
                  <a:lnTo>
                    <a:pt x="11915" y="36401"/>
                  </a:lnTo>
                  <a:lnTo>
                    <a:pt x="12004" y="36251"/>
                  </a:lnTo>
                  <a:lnTo>
                    <a:pt x="12014" y="36221"/>
                  </a:lnTo>
                  <a:lnTo>
                    <a:pt x="12034" y="36201"/>
                  </a:lnTo>
                  <a:lnTo>
                    <a:pt x="12064" y="36201"/>
                  </a:lnTo>
                  <a:lnTo>
                    <a:pt x="12074" y="36151"/>
                  </a:lnTo>
                  <a:lnTo>
                    <a:pt x="12104" y="36111"/>
                  </a:lnTo>
                  <a:lnTo>
                    <a:pt x="12184" y="36021"/>
                  </a:lnTo>
                  <a:lnTo>
                    <a:pt x="12234" y="35862"/>
                  </a:lnTo>
                  <a:lnTo>
                    <a:pt x="12294" y="35712"/>
                  </a:lnTo>
                  <a:lnTo>
                    <a:pt x="12354" y="35562"/>
                  </a:lnTo>
                  <a:lnTo>
                    <a:pt x="12404" y="35402"/>
                  </a:lnTo>
                  <a:lnTo>
                    <a:pt x="12524" y="35053"/>
                  </a:lnTo>
                  <a:lnTo>
                    <a:pt x="12594" y="34823"/>
                  </a:lnTo>
                  <a:lnTo>
                    <a:pt x="12674" y="34593"/>
                  </a:lnTo>
                  <a:lnTo>
                    <a:pt x="12753" y="34374"/>
                  </a:lnTo>
                  <a:lnTo>
                    <a:pt x="12853" y="34154"/>
                  </a:lnTo>
                  <a:lnTo>
                    <a:pt x="13053" y="33715"/>
                  </a:lnTo>
                  <a:lnTo>
                    <a:pt x="13263" y="33285"/>
                  </a:lnTo>
                  <a:lnTo>
                    <a:pt x="13313" y="33225"/>
                  </a:lnTo>
                  <a:lnTo>
                    <a:pt x="13363" y="33165"/>
                  </a:lnTo>
                  <a:lnTo>
                    <a:pt x="13413" y="33115"/>
                  </a:lnTo>
                  <a:lnTo>
                    <a:pt x="13472" y="33075"/>
                  </a:lnTo>
                  <a:lnTo>
                    <a:pt x="13592" y="32996"/>
                  </a:lnTo>
                  <a:lnTo>
                    <a:pt x="13722" y="32946"/>
                  </a:lnTo>
                  <a:lnTo>
                    <a:pt x="13752" y="32946"/>
                  </a:lnTo>
                  <a:lnTo>
                    <a:pt x="13772" y="32936"/>
                  </a:lnTo>
                  <a:lnTo>
                    <a:pt x="13782" y="32916"/>
                  </a:lnTo>
                  <a:lnTo>
                    <a:pt x="13782" y="32886"/>
                  </a:lnTo>
                  <a:lnTo>
                    <a:pt x="14002" y="32426"/>
                  </a:lnTo>
                  <a:lnTo>
                    <a:pt x="14311" y="32546"/>
                  </a:lnTo>
                  <a:lnTo>
                    <a:pt x="14611" y="32646"/>
                  </a:lnTo>
                  <a:lnTo>
                    <a:pt x="14911" y="32746"/>
                  </a:lnTo>
                  <a:lnTo>
                    <a:pt x="15220" y="32836"/>
                  </a:lnTo>
                  <a:lnTo>
                    <a:pt x="15520" y="32916"/>
                  </a:lnTo>
                  <a:lnTo>
                    <a:pt x="15829" y="32996"/>
                  </a:lnTo>
                  <a:lnTo>
                    <a:pt x="16139" y="33065"/>
                  </a:lnTo>
                  <a:lnTo>
                    <a:pt x="16448" y="33125"/>
                  </a:lnTo>
                  <a:lnTo>
                    <a:pt x="16758" y="33175"/>
                  </a:lnTo>
                  <a:lnTo>
                    <a:pt x="17068" y="33215"/>
                  </a:lnTo>
                  <a:lnTo>
                    <a:pt x="17387" y="33255"/>
                  </a:lnTo>
                  <a:lnTo>
                    <a:pt x="17697" y="33285"/>
                  </a:lnTo>
                  <a:lnTo>
                    <a:pt x="18016" y="33315"/>
                  </a:lnTo>
                  <a:lnTo>
                    <a:pt x="18336" y="33325"/>
                  </a:lnTo>
                  <a:lnTo>
                    <a:pt x="18655" y="33335"/>
                  </a:lnTo>
                  <a:lnTo>
                    <a:pt x="18975" y="33345"/>
                  </a:lnTo>
                  <a:lnTo>
                    <a:pt x="19354" y="33335"/>
                  </a:lnTo>
                  <a:lnTo>
                    <a:pt x="19744" y="33325"/>
                  </a:lnTo>
                  <a:lnTo>
                    <a:pt x="20123" y="33295"/>
                  </a:lnTo>
                  <a:lnTo>
                    <a:pt x="20513" y="33255"/>
                  </a:lnTo>
                  <a:lnTo>
                    <a:pt x="20902" y="33195"/>
                  </a:lnTo>
                  <a:lnTo>
                    <a:pt x="21282" y="33125"/>
                  </a:lnTo>
                  <a:lnTo>
                    <a:pt x="21671" y="33045"/>
                  </a:lnTo>
                  <a:lnTo>
                    <a:pt x="22051" y="32946"/>
                  </a:lnTo>
                  <a:lnTo>
                    <a:pt x="22290" y="32896"/>
                  </a:lnTo>
                  <a:lnTo>
                    <a:pt x="22520" y="32836"/>
                  </a:lnTo>
                  <a:lnTo>
                    <a:pt x="22989" y="32706"/>
                  </a:lnTo>
                  <a:lnTo>
                    <a:pt x="23878" y="32426"/>
                  </a:lnTo>
                  <a:lnTo>
                    <a:pt x="24108" y="32826"/>
                  </a:lnTo>
                  <a:lnTo>
                    <a:pt x="24138" y="32826"/>
                  </a:lnTo>
                  <a:lnTo>
                    <a:pt x="24158" y="32836"/>
                  </a:lnTo>
                  <a:lnTo>
                    <a:pt x="24168" y="32856"/>
                  </a:lnTo>
                  <a:lnTo>
                    <a:pt x="24168" y="32886"/>
                  </a:lnTo>
                  <a:lnTo>
                    <a:pt x="24298" y="32936"/>
                  </a:lnTo>
                  <a:lnTo>
                    <a:pt x="24418" y="33016"/>
                  </a:lnTo>
                  <a:lnTo>
                    <a:pt x="24477" y="33055"/>
                  </a:lnTo>
                  <a:lnTo>
                    <a:pt x="24527" y="33115"/>
                  </a:lnTo>
                  <a:lnTo>
                    <a:pt x="24577" y="33165"/>
                  </a:lnTo>
                  <a:lnTo>
                    <a:pt x="24627" y="33225"/>
                  </a:lnTo>
                  <a:lnTo>
                    <a:pt x="24837" y="33655"/>
                  </a:lnTo>
                  <a:lnTo>
                    <a:pt x="25037" y="34094"/>
                  </a:lnTo>
                  <a:lnTo>
                    <a:pt x="25127" y="34314"/>
                  </a:lnTo>
                  <a:lnTo>
                    <a:pt x="25216" y="34533"/>
                  </a:lnTo>
                  <a:lnTo>
                    <a:pt x="25296" y="34763"/>
                  </a:lnTo>
                  <a:lnTo>
                    <a:pt x="25366" y="35003"/>
                  </a:lnTo>
                  <a:lnTo>
                    <a:pt x="25366" y="35053"/>
                  </a:lnTo>
                  <a:lnTo>
                    <a:pt x="25476" y="35402"/>
                  </a:lnTo>
                  <a:lnTo>
                    <a:pt x="25526" y="35572"/>
                  </a:lnTo>
                  <a:lnTo>
                    <a:pt x="25576" y="35732"/>
                  </a:lnTo>
                  <a:lnTo>
                    <a:pt x="25636" y="35892"/>
                  </a:lnTo>
                  <a:lnTo>
                    <a:pt x="25666" y="35961"/>
                  </a:lnTo>
                  <a:lnTo>
                    <a:pt x="25706" y="36021"/>
                  </a:lnTo>
                  <a:lnTo>
                    <a:pt x="25746" y="36071"/>
                  </a:lnTo>
                  <a:lnTo>
                    <a:pt x="25766" y="36111"/>
                  </a:lnTo>
                  <a:lnTo>
                    <a:pt x="25786" y="36151"/>
                  </a:lnTo>
                  <a:lnTo>
                    <a:pt x="25826" y="36201"/>
                  </a:lnTo>
                  <a:lnTo>
                    <a:pt x="25826" y="36221"/>
                  </a:lnTo>
                  <a:lnTo>
                    <a:pt x="25846" y="36241"/>
                  </a:lnTo>
                  <a:lnTo>
                    <a:pt x="25876" y="36251"/>
                  </a:lnTo>
                  <a:lnTo>
                    <a:pt x="25975" y="36401"/>
                  </a:lnTo>
                  <a:lnTo>
                    <a:pt x="26085" y="36531"/>
                  </a:lnTo>
                  <a:lnTo>
                    <a:pt x="26205" y="36651"/>
                  </a:lnTo>
                  <a:lnTo>
                    <a:pt x="26335" y="36750"/>
                  </a:lnTo>
                  <a:lnTo>
                    <a:pt x="26485" y="36830"/>
                  </a:lnTo>
                  <a:lnTo>
                    <a:pt x="26635" y="36890"/>
                  </a:lnTo>
                  <a:lnTo>
                    <a:pt x="26714" y="36910"/>
                  </a:lnTo>
                  <a:lnTo>
                    <a:pt x="26794" y="36930"/>
                  </a:lnTo>
                  <a:lnTo>
                    <a:pt x="26874" y="36940"/>
                  </a:lnTo>
                  <a:lnTo>
                    <a:pt x="26964" y="36940"/>
                  </a:lnTo>
                  <a:lnTo>
                    <a:pt x="27084" y="36930"/>
                  </a:lnTo>
                  <a:lnTo>
                    <a:pt x="27194" y="36900"/>
                  </a:lnTo>
                  <a:lnTo>
                    <a:pt x="27423" y="36820"/>
                  </a:lnTo>
                  <a:lnTo>
                    <a:pt x="27503" y="36780"/>
                  </a:lnTo>
                  <a:lnTo>
                    <a:pt x="27593" y="36720"/>
                  </a:lnTo>
                  <a:lnTo>
                    <a:pt x="27663" y="36651"/>
                  </a:lnTo>
                  <a:lnTo>
                    <a:pt x="27743" y="36571"/>
                  </a:lnTo>
                  <a:lnTo>
                    <a:pt x="27803" y="36491"/>
                  </a:lnTo>
                  <a:lnTo>
                    <a:pt x="27863" y="36401"/>
                  </a:lnTo>
                  <a:lnTo>
                    <a:pt x="27903" y="36301"/>
                  </a:lnTo>
                  <a:lnTo>
                    <a:pt x="27933" y="36201"/>
                  </a:lnTo>
                  <a:lnTo>
                    <a:pt x="27953" y="36091"/>
                  </a:lnTo>
                  <a:lnTo>
                    <a:pt x="27963" y="35981"/>
                  </a:lnTo>
                  <a:lnTo>
                    <a:pt x="27973" y="35872"/>
                  </a:lnTo>
                  <a:lnTo>
                    <a:pt x="27973" y="35772"/>
                  </a:lnTo>
                  <a:lnTo>
                    <a:pt x="27963" y="35662"/>
                  </a:lnTo>
                  <a:lnTo>
                    <a:pt x="27943" y="35552"/>
                  </a:lnTo>
                  <a:lnTo>
                    <a:pt x="27913" y="35452"/>
                  </a:lnTo>
                  <a:lnTo>
                    <a:pt x="27873" y="35342"/>
                  </a:lnTo>
                  <a:lnTo>
                    <a:pt x="27873" y="35312"/>
                  </a:lnTo>
                  <a:lnTo>
                    <a:pt x="27853" y="35292"/>
                  </a:lnTo>
                  <a:lnTo>
                    <a:pt x="27823" y="35282"/>
                  </a:lnTo>
                  <a:lnTo>
                    <a:pt x="27813" y="35242"/>
                  </a:lnTo>
                  <a:lnTo>
                    <a:pt x="27783" y="35203"/>
                  </a:lnTo>
                  <a:lnTo>
                    <a:pt x="27703" y="35113"/>
                  </a:lnTo>
                  <a:lnTo>
                    <a:pt x="27623" y="34953"/>
                  </a:lnTo>
                  <a:lnTo>
                    <a:pt x="27523" y="34803"/>
                  </a:lnTo>
                  <a:lnTo>
                    <a:pt x="27423" y="34673"/>
                  </a:lnTo>
                  <a:lnTo>
                    <a:pt x="27304" y="34543"/>
                  </a:lnTo>
                  <a:lnTo>
                    <a:pt x="27264" y="34464"/>
                  </a:lnTo>
                  <a:lnTo>
                    <a:pt x="27214" y="34404"/>
                  </a:lnTo>
                  <a:lnTo>
                    <a:pt x="27074" y="34254"/>
                  </a:lnTo>
                  <a:lnTo>
                    <a:pt x="27074" y="34144"/>
                  </a:lnTo>
                  <a:lnTo>
                    <a:pt x="26934" y="33944"/>
                  </a:lnTo>
                  <a:lnTo>
                    <a:pt x="26794" y="33745"/>
                  </a:lnTo>
                  <a:lnTo>
                    <a:pt x="26674" y="33545"/>
                  </a:lnTo>
                  <a:lnTo>
                    <a:pt x="26555" y="33335"/>
                  </a:lnTo>
                  <a:lnTo>
                    <a:pt x="26445" y="33125"/>
                  </a:lnTo>
                  <a:lnTo>
                    <a:pt x="26345" y="32916"/>
                  </a:lnTo>
                  <a:lnTo>
                    <a:pt x="26255" y="32696"/>
                  </a:lnTo>
                  <a:lnTo>
                    <a:pt x="26165" y="32486"/>
                  </a:lnTo>
                  <a:lnTo>
                    <a:pt x="26145" y="32416"/>
                  </a:lnTo>
                  <a:lnTo>
                    <a:pt x="26135" y="32346"/>
                  </a:lnTo>
                  <a:lnTo>
                    <a:pt x="26125" y="32277"/>
                  </a:lnTo>
                  <a:lnTo>
                    <a:pt x="26125" y="32197"/>
                  </a:lnTo>
                  <a:lnTo>
                    <a:pt x="26135" y="32127"/>
                  </a:lnTo>
                  <a:lnTo>
                    <a:pt x="26155" y="32057"/>
                  </a:lnTo>
                  <a:lnTo>
                    <a:pt x="26185" y="31987"/>
                  </a:lnTo>
                  <a:lnTo>
                    <a:pt x="26225" y="31917"/>
                  </a:lnTo>
                  <a:lnTo>
                    <a:pt x="26235" y="31887"/>
                  </a:lnTo>
                  <a:lnTo>
                    <a:pt x="26245" y="31867"/>
                  </a:lnTo>
                  <a:lnTo>
                    <a:pt x="26275" y="31857"/>
                  </a:lnTo>
                  <a:lnTo>
                    <a:pt x="26105" y="31398"/>
                  </a:lnTo>
                  <a:lnTo>
                    <a:pt x="26375" y="31238"/>
                  </a:lnTo>
                  <a:lnTo>
                    <a:pt x="26644" y="31058"/>
                  </a:lnTo>
                  <a:lnTo>
                    <a:pt x="26904" y="30878"/>
                  </a:lnTo>
                  <a:lnTo>
                    <a:pt x="27164" y="30699"/>
                  </a:lnTo>
                  <a:lnTo>
                    <a:pt x="27423" y="30499"/>
                  </a:lnTo>
                  <a:lnTo>
                    <a:pt x="27673" y="30309"/>
                  </a:lnTo>
                  <a:lnTo>
                    <a:pt x="27913" y="30109"/>
                  </a:lnTo>
                  <a:lnTo>
                    <a:pt x="28152" y="29900"/>
                  </a:lnTo>
                  <a:lnTo>
                    <a:pt x="28392" y="29690"/>
                  </a:lnTo>
                  <a:lnTo>
                    <a:pt x="28622" y="29470"/>
                  </a:lnTo>
                  <a:lnTo>
                    <a:pt x="28841" y="29251"/>
                  </a:lnTo>
                  <a:lnTo>
                    <a:pt x="29071" y="29031"/>
                  </a:lnTo>
                  <a:lnTo>
                    <a:pt x="29281" y="28791"/>
                  </a:lnTo>
                  <a:lnTo>
                    <a:pt x="29491" y="28562"/>
                  </a:lnTo>
                  <a:lnTo>
                    <a:pt x="29700" y="28322"/>
                  </a:lnTo>
                  <a:lnTo>
                    <a:pt x="29900" y="28082"/>
                  </a:lnTo>
                  <a:lnTo>
                    <a:pt x="30090" y="27833"/>
                  </a:lnTo>
                  <a:lnTo>
                    <a:pt x="30280" y="27573"/>
                  </a:lnTo>
                  <a:lnTo>
                    <a:pt x="30459" y="27323"/>
                  </a:lnTo>
                  <a:lnTo>
                    <a:pt x="30639" y="27064"/>
                  </a:lnTo>
                  <a:lnTo>
                    <a:pt x="30809" y="26794"/>
                  </a:lnTo>
                  <a:lnTo>
                    <a:pt x="30969" y="26524"/>
                  </a:lnTo>
                  <a:lnTo>
                    <a:pt x="31128" y="26255"/>
                  </a:lnTo>
                  <a:lnTo>
                    <a:pt x="31288" y="25975"/>
                  </a:lnTo>
                  <a:lnTo>
                    <a:pt x="31428" y="25696"/>
                  </a:lnTo>
                  <a:lnTo>
                    <a:pt x="31568" y="25416"/>
                  </a:lnTo>
                  <a:lnTo>
                    <a:pt x="31708" y="25126"/>
                  </a:lnTo>
                  <a:lnTo>
                    <a:pt x="31827" y="24837"/>
                  </a:lnTo>
                  <a:lnTo>
                    <a:pt x="31947" y="24537"/>
                  </a:lnTo>
                  <a:lnTo>
                    <a:pt x="32067" y="24247"/>
                  </a:lnTo>
                  <a:lnTo>
                    <a:pt x="32177" y="23948"/>
                  </a:lnTo>
                  <a:lnTo>
                    <a:pt x="32277" y="23638"/>
                  </a:lnTo>
                  <a:lnTo>
                    <a:pt x="32726" y="23698"/>
                  </a:lnTo>
                  <a:lnTo>
                    <a:pt x="32766" y="23688"/>
                  </a:lnTo>
                  <a:lnTo>
                    <a:pt x="32776" y="23668"/>
                  </a:lnTo>
                  <a:lnTo>
                    <a:pt x="32786" y="23638"/>
                  </a:lnTo>
                  <a:lnTo>
                    <a:pt x="32826" y="23598"/>
                  </a:lnTo>
                  <a:lnTo>
                    <a:pt x="32886" y="23568"/>
                  </a:lnTo>
                  <a:lnTo>
                    <a:pt x="32936" y="23538"/>
                  </a:lnTo>
                  <a:lnTo>
                    <a:pt x="32996" y="23509"/>
                  </a:lnTo>
                  <a:lnTo>
                    <a:pt x="33116" y="23479"/>
                  </a:lnTo>
                  <a:lnTo>
                    <a:pt x="33245" y="23469"/>
                  </a:lnTo>
                  <a:lnTo>
                    <a:pt x="33295" y="23469"/>
                  </a:lnTo>
                  <a:lnTo>
                    <a:pt x="33765" y="23568"/>
                  </a:lnTo>
                  <a:lnTo>
                    <a:pt x="34234" y="23678"/>
                  </a:lnTo>
                  <a:lnTo>
                    <a:pt x="34464" y="23748"/>
                  </a:lnTo>
                  <a:lnTo>
                    <a:pt x="34684" y="23818"/>
                  </a:lnTo>
                  <a:lnTo>
                    <a:pt x="34913" y="23898"/>
                  </a:lnTo>
                  <a:lnTo>
                    <a:pt x="35123" y="23978"/>
                  </a:lnTo>
                  <a:lnTo>
                    <a:pt x="35183" y="23978"/>
                  </a:lnTo>
                  <a:lnTo>
                    <a:pt x="35273" y="24028"/>
                  </a:lnTo>
                  <a:lnTo>
                    <a:pt x="35353" y="24058"/>
                  </a:lnTo>
                  <a:lnTo>
                    <a:pt x="35442" y="24088"/>
                  </a:lnTo>
                  <a:lnTo>
                    <a:pt x="35522" y="24098"/>
                  </a:lnTo>
                  <a:lnTo>
                    <a:pt x="35842" y="24257"/>
                  </a:lnTo>
                  <a:lnTo>
                    <a:pt x="35992" y="24327"/>
                  </a:lnTo>
                  <a:lnTo>
                    <a:pt x="36072" y="24357"/>
                  </a:lnTo>
                  <a:lnTo>
                    <a:pt x="36152" y="24377"/>
                  </a:lnTo>
                  <a:lnTo>
                    <a:pt x="36201" y="24387"/>
                  </a:lnTo>
                  <a:lnTo>
                    <a:pt x="36241" y="24407"/>
                  </a:lnTo>
                  <a:lnTo>
                    <a:pt x="36301" y="24427"/>
                  </a:lnTo>
                  <a:lnTo>
                    <a:pt x="36381" y="24437"/>
                  </a:lnTo>
                  <a:lnTo>
                    <a:pt x="36411" y="24437"/>
                  </a:lnTo>
                  <a:lnTo>
                    <a:pt x="36441" y="24447"/>
                  </a:lnTo>
                  <a:lnTo>
                    <a:pt x="36461" y="24467"/>
                  </a:lnTo>
                  <a:lnTo>
                    <a:pt x="36491" y="24497"/>
                  </a:lnTo>
                  <a:lnTo>
                    <a:pt x="36571" y="24527"/>
                  </a:lnTo>
                  <a:lnTo>
                    <a:pt x="36641" y="24547"/>
                  </a:lnTo>
                  <a:lnTo>
                    <a:pt x="36701" y="24547"/>
                  </a:lnTo>
                  <a:lnTo>
                    <a:pt x="36781" y="24557"/>
                  </a:lnTo>
                  <a:lnTo>
                    <a:pt x="36881" y="24547"/>
                  </a:lnTo>
                  <a:lnTo>
                    <a:pt x="36970" y="24537"/>
                  </a:lnTo>
                  <a:lnTo>
                    <a:pt x="37060" y="24517"/>
                  </a:lnTo>
                  <a:lnTo>
                    <a:pt x="37150" y="24497"/>
                  </a:lnTo>
                  <a:lnTo>
                    <a:pt x="37240" y="24457"/>
                  </a:lnTo>
                  <a:lnTo>
                    <a:pt x="37320" y="24417"/>
                  </a:lnTo>
                  <a:lnTo>
                    <a:pt x="37400" y="24377"/>
                  </a:lnTo>
                  <a:lnTo>
                    <a:pt x="37480" y="24327"/>
                  </a:lnTo>
                  <a:lnTo>
                    <a:pt x="37550" y="24267"/>
                  </a:lnTo>
                  <a:lnTo>
                    <a:pt x="37620" y="24208"/>
                  </a:lnTo>
                  <a:lnTo>
                    <a:pt x="37689" y="24138"/>
                  </a:lnTo>
                  <a:lnTo>
                    <a:pt x="37749" y="24068"/>
                  </a:lnTo>
                  <a:lnTo>
                    <a:pt x="37799" y="23998"/>
                  </a:lnTo>
                  <a:lnTo>
                    <a:pt x="37849" y="23918"/>
                  </a:lnTo>
                  <a:lnTo>
                    <a:pt x="37889" y="23838"/>
                  </a:lnTo>
                  <a:lnTo>
                    <a:pt x="37919" y="23758"/>
                  </a:lnTo>
                  <a:lnTo>
                    <a:pt x="37909" y="23638"/>
                  </a:lnTo>
                  <a:lnTo>
                    <a:pt x="37879" y="23528"/>
                  </a:lnTo>
                  <a:lnTo>
                    <a:pt x="37849" y="23419"/>
                  </a:lnTo>
                  <a:lnTo>
                    <a:pt x="37809" y="23319"/>
                  </a:lnTo>
                  <a:lnTo>
                    <a:pt x="37759" y="23219"/>
                  </a:lnTo>
                  <a:lnTo>
                    <a:pt x="37709" y="23129"/>
                  </a:lnTo>
                  <a:lnTo>
                    <a:pt x="37649" y="23039"/>
                  </a:lnTo>
                  <a:lnTo>
                    <a:pt x="37580" y="22959"/>
                  </a:lnTo>
                  <a:lnTo>
                    <a:pt x="37510" y="22889"/>
                  </a:lnTo>
                  <a:lnTo>
                    <a:pt x="37430" y="22819"/>
                  </a:lnTo>
                  <a:lnTo>
                    <a:pt x="37350" y="22760"/>
                  </a:lnTo>
                  <a:lnTo>
                    <a:pt x="37260" y="22700"/>
                  </a:lnTo>
                  <a:lnTo>
                    <a:pt x="37180" y="22650"/>
                  </a:lnTo>
                  <a:lnTo>
                    <a:pt x="37080" y="22610"/>
                  </a:lnTo>
                  <a:lnTo>
                    <a:pt x="36990" y="22580"/>
                  </a:lnTo>
                  <a:lnTo>
                    <a:pt x="36891" y="22560"/>
                  </a:lnTo>
                  <a:lnTo>
                    <a:pt x="36851" y="22550"/>
                  </a:lnTo>
                  <a:lnTo>
                    <a:pt x="36821" y="22550"/>
                  </a:lnTo>
                  <a:lnTo>
                    <a:pt x="36791" y="22530"/>
                  </a:lnTo>
                  <a:lnTo>
                    <a:pt x="36781" y="22520"/>
                  </a:lnTo>
                  <a:lnTo>
                    <a:pt x="36781" y="22500"/>
                  </a:lnTo>
                  <a:lnTo>
                    <a:pt x="36781" y="22480"/>
                  </a:lnTo>
                  <a:lnTo>
                    <a:pt x="36761" y="22470"/>
                  </a:lnTo>
                  <a:lnTo>
                    <a:pt x="36711" y="22450"/>
                  </a:lnTo>
                  <a:lnTo>
                    <a:pt x="36641" y="22440"/>
                  </a:lnTo>
                  <a:lnTo>
                    <a:pt x="36551" y="22440"/>
                  </a:lnTo>
                  <a:lnTo>
                    <a:pt x="36381" y="22410"/>
                  </a:lnTo>
                  <a:lnTo>
                    <a:pt x="36211" y="22390"/>
                  </a:lnTo>
                  <a:lnTo>
                    <a:pt x="36042" y="22380"/>
                  </a:lnTo>
                  <a:lnTo>
                    <a:pt x="35692" y="22380"/>
                  </a:lnTo>
                  <a:lnTo>
                    <a:pt x="35612" y="22360"/>
                  </a:lnTo>
                  <a:lnTo>
                    <a:pt x="35522" y="22330"/>
                  </a:lnTo>
                  <a:lnTo>
                    <a:pt x="35472" y="22330"/>
                  </a:lnTo>
                  <a:lnTo>
                    <a:pt x="34993" y="22270"/>
                  </a:lnTo>
                  <a:lnTo>
                    <a:pt x="34494" y="22200"/>
                  </a:lnTo>
                  <a:lnTo>
                    <a:pt x="34004" y="22100"/>
                  </a:lnTo>
                  <a:lnTo>
                    <a:pt x="33765" y="22050"/>
                  </a:lnTo>
                  <a:lnTo>
                    <a:pt x="33525" y="21981"/>
                  </a:lnTo>
                  <a:lnTo>
                    <a:pt x="33465" y="21961"/>
                  </a:lnTo>
                  <a:lnTo>
                    <a:pt x="33405" y="21921"/>
                  </a:lnTo>
                  <a:lnTo>
                    <a:pt x="33345" y="21881"/>
                  </a:lnTo>
                  <a:lnTo>
                    <a:pt x="33285" y="21831"/>
                  </a:lnTo>
                  <a:lnTo>
                    <a:pt x="33235" y="21771"/>
                  </a:lnTo>
                  <a:lnTo>
                    <a:pt x="33186" y="21711"/>
                  </a:lnTo>
                  <a:lnTo>
                    <a:pt x="33156" y="21651"/>
                  </a:lnTo>
                  <a:lnTo>
                    <a:pt x="33126" y="21581"/>
                  </a:lnTo>
                  <a:lnTo>
                    <a:pt x="32676" y="21471"/>
                  </a:lnTo>
                  <a:lnTo>
                    <a:pt x="32706" y="21162"/>
                  </a:lnTo>
                  <a:lnTo>
                    <a:pt x="32746" y="20852"/>
                  </a:lnTo>
                  <a:lnTo>
                    <a:pt x="32766" y="20533"/>
                  </a:lnTo>
                  <a:lnTo>
                    <a:pt x="32776" y="20223"/>
                  </a:lnTo>
                  <a:lnTo>
                    <a:pt x="32786" y="19903"/>
                  </a:lnTo>
                  <a:lnTo>
                    <a:pt x="32786" y="19594"/>
                  </a:lnTo>
                  <a:lnTo>
                    <a:pt x="32786" y="19274"/>
                  </a:lnTo>
                  <a:lnTo>
                    <a:pt x="32776" y="18955"/>
                  </a:lnTo>
                  <a:lnTo>
                    <a:pt x="32756" y="18645"/>
                  </a:lnTo>
                  <a:lnTo>
                    <a:pt x="32726" y="18326"/>
                  </a:lnTo>
                  <a:lnTo>
                    <a:pt x="32696" y="18016"/>
                  </a:lnTo>
                  <a:lnTo>
                    <a:pt x="32656" y="17696"/>
                  </a:lnTo>
                  <a:lnTo>
                    <a:pt x="32556" y="17067"/>
                  </a:lnTo>
                  <a:lnTo>
                    <a:pt x="32447" y="16448"/>
                  </a:lnTo>
                  <a:lnTo>
                    <a:pt x="32367" y="16139"/>
                  </a:lnTo>
                  <a:lnTo>
                    <a:pt x="32277" y="15829"/>
                  </a:lnTo>
                  <a:lnTo>
                    <a:pt x="32187" y="15519"/>
                  </a:lnTo>
                  <a:lnTo>
                    <a:pt x="32087" y="15220"/>
                  </a:lnTo>
                  <a:lnTo>
                    <a:pt x="31987" y="14920"/>
                  </a:lnTo>
                  <a:lnTo>
                    <a:pt x="31877" y="14611"/>
                  </a:lnTo>
                  <a:lnTo>
                    <a:pt x="31758" y="14321"/>
                  </a:lnTo>
                  <a:lnTo>
                    <a:pt x="31638" y="14021"/>
                  </a:lnTo>
                  <a:lnTo>
                    <a:pt x="31508" y="13732"/>
                  </a:lnTo>
                  <a:lnTo>
                    <a:pt x="31378" y="13442"/>
                  </a:lnTo>
                  <a:lnTo>
                    <a:pt x="31228" y="13153"/>
                  </a:lnTo>
                  <a:lnTo>
                    <a:pt x="31088" y="12863"/>
                  </a:lnTo>
                  <a:lnTo>
                    <a:pt x="30939" y="12583"/>
                  </a:lnTo>
                  <a:lnTo>
                    <a:pt x="30779" y="12314"/>
                  </a:lnTo>
                  <a:lnTo>
                    <a:pt x="30609" y="12034"/>
                  </a:lnTo>
                  <a:lnTo>
                    <a:pt x="30449" y="11765"/>
                  </a:lnTo>
                  <a:lnTo>
                    <a:pt x="30789" y="11425"/>
                  </a:lnTo>
                  <a:lnTo>
                    <a:pt x="30789" y="11365"/>
                  </a:lnTo>
                  <a:lnTo>
                    <a:pt x="30799" y="11235"/>
                  </a:lnTo>
                  <a:lnTo>
                    <a:pt x="30829" y="11085"/>
                  </a:lnTo>
                  <a:lnTo>
                    <a:pt x="30859" y="11026"/>
                  </a:lnTo>
                  <a:lnTo>
                    <a:pt x="30889" y="10956"/>
                  </a:lnTo>
                  <a:lnTo>
                    <a:pt x="30919" y="10906"/>
                  </a:lnTo>
                  <a:lnTo>
                    <a:pt x="30959" y="10856"/>
                  </a:lnTo>
                  <a:lnTo>
                    <a:pt x="31148" y="10686"/>
                  </a:lnTo>
                  <a:lnTo>
                    <a:pt x="31348" y="10526"/>
                  </a:lnTo>
                  <a:lnTo>
                    <a:pt x="31538" y="10386"/>
                  </a:lnTo>
                  <a:lnTo>
                    <a:pt x="31738" y="10237"/>
                  </a:lnTo>
                  <a:lnTo>
                    <a:pt x="32137" y="9967"/>
                  </a:lnTo>
                  <a:lnTo>
                    <a:pt x="32556" y="9707"/>
                  </a:lnTo>
                  <a:lnTo>
                    <a:pt x="32896" y="9538"/>
                  </a:lnTo>
                  <a:lnTo>
                    <a:pt x="33066" y="9458"/>
                  </a:lnTo>
                  <a:lnTo>
                    <a:pt x="33216" y="9368"/>
                  </a:lnTo>
                  <a:lnTo>
                    <a:pt x="33365" y="9288"/>
                  </a:lnTo>
                  <a:lnTo>
                    <a:pt x="33525" y="9198"/>
                  </a:lnTo>
                  <a:lnTo>
                    <a:pt x="33575" y="9168"/>
                  </a:lnTo>
                  <a:lnTo>
                    <a:pt x="33615" y="9138"/>
                  </a:lnTo>
                  <a:lnTo>
                    <a:pt x="33655" y="9118"/>
                  </a:lnTo>
                  <a:lnTo>
                    <a:pt x="33695" y="9088"/>
                  </a:lnTo>
                  <a:lnTo>
                    <a:pt x="33725" y="9048"/>
                  </a:lnTo>
                  <a:lnTo>
                    <a:pt x="33725" y="9028"/>
                  </a:lnTo>
                  <a:lnTo>
                    <a:pt x="33705" y="9008"/>
                  </a:lnTo>
                  <a:lnTo>
                    <a:pt x="33695" y="8968"/>
                  </a:lnTo>
                  <a:lnTo>
                    <a:pt x="33795" y="8889"/>
                  </a:lnTo>
                  <a:lnTo>
                    <a:pt x="33875" y="8809"/>
                  </a:lnTo>
                  <a:lnTo>
                    <a:pt x="33945" y="8719"/>
                  </a:lnTo>
                  <a:lnTo>
                    <a:pt x="34004" y="8629"/>
                  </a:lnTo>
                  <a:lnTo>
                    <a:pt x="34064" y="8529"/>
                  </a:lnTo>
                  <a:lnTo>
                    <a:pt x="34104" y="8429"/>
                  </a:lnTo>
                  <a:lnTo>
                    <a:pt x="34134" y="8319"/>
                  </a:lnTo>
                  <a:lnTo>
                    <a:pt x="34154" y="8209"/>
                  </a:lnTo>
                  <a:lnTo>
                    <a:pt x="34164" y="8110"/>
                  </a:lnTo>
                  <a:lnTo>
                    <a:pt x="34164" y="8000"/>
                  </a:lnTo>
                  <a:lnTo>
                    <a:pt x="34154" y="7890"/>
                  </a:lnTo>
                  <a:lnTo>
                    <a:pt x="34134" y="7780"/>
                  </a:lnTo>
                  <a:lnTo>
                    <a:pt x="34094" y="7680"/>
                  </a:lnTo>
                  <a:lnTo>
                    <a:pt x="34054" y="7570"/>
                  </a:lnTo>
                  <a:lnTo>
                    <a:pt x="33994" y="7470"/>
                  </a:lnTo>
                  <a:lnTo>
                    <a:pt x="33925" y="7371"/>
                  </a:lnTo>
                  <a:lnTo>
                    <a:pt x="33855" y="7291"/>
                  </a:lnTo>
                  <a:lnTo>
                    <a:pt x="33775" y="7211"/>
                  </a:lnTo>
                  <a:lnTo>
                    <a:pt x="33675" y="7141"/>
                  </a:lnTo>
                  <a:lnTo>
                    <a:pt x="33575" y="7091"/>
                  </a:lnTo>
                  <a:lnTo>
                    <a:pt x="33465" y="7041"/>
                  </a:lnTo>
                  <a:lnTo>
                    <a:pt x="33345" y="7001"/>
                  </a:lnTo>
                  <a:lnTo>
                    <a:pt x="33235" y="6981"/>
                  </a:lnTo>
                  <a:lnTo>
                    <a:pt x="33126" y="6971"/>
                  </a:lnTo>
                  <a:lnTo>
                    <a:pt x="33026" y="6981"/>
                  </a:lnTo>
                  <a:lnTo>
                    <a:pt x="32916" y="6991"/>
                  </a:lnTo>
                  <a:lnTo>
                    <a:pt x="32806" y="7021"/>
                  </a:lnTo>
                  <a:lnTo>
                    <a:pt x="32706" y="7051"/>
                  </a:lnTo>
                  <a:lnTo>
                    <a:pt x="32606" y="7091"/>
                  </a:lnTo>
                  <a:lnTo>
                    <a:pt x="32506" y="7141"/>
                  </a:lnTo>
                  <a:lnTo>
                    <a:pt x="32417" y="7201"/>
                  </a:lnTo>
                  <a:lnTo>
                    <a:pt x="32327" y="7261"/>
                  </a:lnTo>
                  <a:lnTo>
                    <a:pt x="32277" y="7311"/>
                  </a:lnTo>
                  <a:lnTo>
                    <a:pt x="32187" y="7391"/>
                  </a:lnTo>
                  <a:lnTo>
                    <a:pt x="32147" y="7421"/>
                  </a:lnTo>
                  <a:lnTo>
                    <a:pt x="32097" y="7430"/>
                  </a:lnTo>
                  <a:lnTo>
                    <a:pt x="31847" y="7690"/>
                  </a:lnTo>
                  <a:lnTo>
                    <a:pt x="31738" y="7810"/>
                  </a:lnTo>
                  <a:lnTo>
                    <a:pt x="31648" y="7940"/>
                  </a:lnTo>
                  <a:lnTo>
                    <a:pt x="31618" y="7980"/>
                  </a:lnTo>
                  <a:lnTo>
                    <a:pt x="31588" y="8020"/>
                  </a:lnTo>
                  <a:lnTo>
                    <a:pt x="31528" y="8080"/>
                  </a:lnTo>
                  <a:lnTo>
                    <a:pt x="31468" y="8130"/>
                  </a:lnTo>
                  <a:lnTo>
                    <a:pt x="31418" y="8169"/>
                  </a:lnTo>
                  <a:lnTo>
                    <a:pt x="31258" y="8339"/>
                  </a:lnTo>
                  <a:lnTo>
                    <a:pt x="31098" y="8509"/>
                  </a:lnTo>
                  <a:lnTo>
                    <a:pt x="30929" y="8679"/>
                  </a:lnTo>
                  <a:lnTo>
                    <a:pt x="30749" y="8839"/>
                  </a:lnTo>
                  <a:lnTo>
                    <a:pt x="30559" y="8998"/>
                  </a:lnTo>
                  <a:lnTo>
                    <a:pt x="30369" y="9148"/>
                  </a:lnTo>
                  <a:lnTo>
                    <a:pt x="30180" y="9298"/>
                  </a:lnTo>
                  <a:lnTo>
                    <a:pt x="29990" y="9428"/>
                  </a:lnTo>
                  <a:lnTo>
                    <a:pt x="29900" y="9468"/>
                  </a:lnTo>
                  <a:lnTo>
                    <a:pt x="29820" y="9508"/>
                  </a:lnTo>
                  <a:lnTo>
                    <a:pt x="29730" y="9528"/>
                  </a:lnTo>
                  <a:lnTo>
                    <a:pt x="29650" y="9538"/>
                  </a:lnTo>
                  <a:lnTo>
                    <a:pt x="29531" y="9538"/>
                  </a:lnTo>
                  <a:lnTo>
                    <a:pt x="29471" y="9518"/>
                  </a:lnTo>
                  <a:lnTo>
                    <a:pt x="29441" y="9508"/>
                  </a:lnTo>
                  <a:lnTo>
                    <a:pt x="29421" y="9488"/>
                  </a:lnTo>
                  <a:lnTo>
                    <a:pt x="29361" y="9488"/>
                  </a:lnTo>
                  <a:lnTo>
                    <a:pt x="28901" y="9767"/>
                  </a:lnTo>
                  <a:lnTo>
                    <a:pt x="28552" y="9428"/>
                  </a:lnTo>
                  <a:lnTo>
                    <a:pt x="28192" y="9088"/>
                  </a:lnTo>
                  <a:lnTo>
                    <a:pt x="27833" y="8739"/>
                  </a:lnTo>
                  <a:lnTo>
                    <a:pt x="27473" y="8399"/>
                  </a:lnTo>
                  <a:lnTo>
                    <a:pt x="27074" y="8100"/>
                  </a:lnTo>
                  <a:lnTo>
                    <a:pt x="26664" y="7810"/>
                  </a:lnTo>
                  <a:lnTo>
                    <a:pt x="26235" y="7540"/>
                  </a:lnTo>
                  <a:lnTo>
                    <a:pt x="25806" y="7281"/>
                  </a:lnTo>
                  <a:lnTo>
                    <a:pt x="25356" y="7031"/>
                  </a:lnTo>
                  <a:lnTo>
                    <a:pt x="24907" y="6811"/>
                  </a:lnTo>
                  <a:lnTo>
                    <a:pt x="24447" y="6602"/>
                  </a:lnTo>
                  <a:lnTo>
                    <a:pt x="23978" y="6402"/>
                  </a:lnTo>
                  <a:lnTo>
                    <a:pt x="23509" y="6222"/>
                  </a:lnTo>
                  <a:lnTo>
                    <a:pt x="23029" y="6062"/>
                  </a:lnTo>
                  <a:lnTo>
                    <a:pt x="22540" y="5913"/>
                  </a:lnTo>
                  <a:lnTo>
                    <a:pt x="22051" y="5783"/>
                  </a:lnTo>
                  <a:lnTo>
                    <a:pt x="21561" y="5673"/>
                  </a:lnTo>
                  <a:lnTo>
                    <a:pt x="21062" y="5573"/>
                  </a:lnTo>
                  <a:lnTo>
                    <a:pt x="20563" y="5493"/>
                  </a:lnTo>
                  <a:lnTo>
                    <a:pt x="20053" y="5433"/>
                  </a:lnTo>
                  <a:lnTo>
                    <a:pt x="20004" y="4974"/>
                  </a:lnTo>
                  <a:lnTo>
                    <a:pt x="20004" y="5034"/>
                  </a:lnTo>
                  <a:lnTo>
                    <a:pt x="19944" y="4984"/>
                  </a:lnTo>
                  <a:lnTo>
                    <a:pt x="19894" y="4934"/>
                  </a:lnTo>
                  <a:lnTo>
                    <a:pt x="19854" y="4884"/>
                  </a:lnTo>
                  <a:lnTo>
                    <a:pt x="19814" y="4824"/>
                  </a:lnTo>
                  <a:lnTo>
                    <a:pt x="19764" y="4704"/>
                  </a:lnTo>
                  <a:lnTo>
                    <a:pt x="19714" y="4574"/>
                  </a:lnTo>
                  <a:lnTo>
                    <a:pt x="19714" y="4105"/>
                  </a:lnTo>
                  <a:lnTo>
                    <a:pt x="19724" y="3626"/>
                  </a:lnTo>
                  <a:lnTo>
                    <a:pt x="19744" y="3386"/>
                  </a:lnTo>
                  <a:lnTo>
                    <a:pt x="19764" y="3136"/>
                  </a:lnTo>
                  <a:lnTo>
                    <a:pt x="19794" y="2887"/>
                  </a:lnTo>
                  <a:lnTo>
                    <a:pt x="19824" y="2637"/>
                  </a:lnTo>
                  <a:lnTo>
                    <a:pt x="19824" y="2577"/>
                  </a:lnTo>
                  <a:lnTo>
                    <a:pt x="19834" y="2487"/>
                  </a:lnTo>
                  <a:lnTo>
                    <a:pt x="19854" y="2407"/>
                  </a:lnTo>
                  <a:lnTo>
                    <a:pt x="19874" y="2317"/>
                  </a:lnTo>
                  <a:lnTo>
                    <a:pt x="19884" y="2238"/>
                  </a:lnTo>
                  <a:lnTo>
                    <a:pt x="19924" y="2068"/>
                  </a:lnTo>
                  <a:lnTo>
                    <a:pt x="19944" y="1888"/>
                  </a:lnTo>
                  <a:lnTo>
                    <a:pt x="19964" y="1718"/>
                  </a:lnTo>
                  <a:lnTo>
                    <a:pt x="20004" y="1549"/>
                  </a:lnTo>
                  <a:lnTo>
                    <a:pt x="20004" y="1209"/>
                  </a:lnTo>
                  <a:lnTo>
                    <a:pt x="20004" y="1099"/>
                  </a:lnTo>
                  <a:lnTo>
                    <a:pt x="19994" y="999"/>
                  </a:lnTo>
                  <a:lnTo>
                    <a:pt x="19984" y="889"/>
                  </a:lnTo>
                  <a:lnTo>
                    <a:pt x="19954" y="790"/>
                  </a:lnTo>
                  <a:lnTo>
                    <a:pt x="19914" y="690"/>
                  </a:lnTo>
                  <a:lnTo>
                    <a:pt x="19864" y="590"/>
                  </a:lnTo>
                  <a:lnTo>
                    <a:pt x="19814" y="500"/>
                  </a:lnTo>
                  <a:lnTo>
                    <a:pt x="19754" y="420"/>
                  </a:lnTo>
                  <a:lnTo>
                    <a:pt x="19684" y="340"/>
                  </a:lnTo>
                  <a:lnTo>
                    <a:pt x="19604" y="260"/>
                  </a:lnTo>
                  <a:lnTo>
                    <a:pt x="19514" y="200"/>
                  </a:lnTo>
                  <a:lnTo>
                    <a:pt x="19434" y="140"/>
                  </a:lnTo>
                  <a:lnTo>
                    <a:pt x="19334" y="91"/>
                  </a:lnTo>
                  <a:lnTo>
                    <a:pt x="19235" y="51"/>
                  </a:lnTo>
                  <a:lnTo>
                    <a:pt x="19135" y="21"/>
                  </a:lnTo>
                  <a:lnTo>
                    <a:pt x="19025" y="11"/>
                  </a:lnTo>
                  <a:lnTo>
                    <a:pt x="18905" y="1"/>
                  </a:lnTo>
                  <a:close/>
                </a:path>
              </a:pathLst>
            </a:custGeom>
            <a:solidFill>
              <a:srgbClr val="FFFFFF"/>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6" name="Google Shape;6656;ga8048893a6_4_102"/>
            <p:cNvSpPr/>
            <p:nvPr/>
          </p:nvSpPr>
          <p:spPr>
            <a:xfrm>
              <a:off x="1876375" y="2454050"/>
              <a:ext cx="5505500" cy="822400"/>
            </a:xfrm>
            <a:custGeom>
              <a:avLst/>
              <a:gdLst/>
              <a:ahLst/>
              <a:cxnLst/>
              <a:rect l="l" t="t" r="r" b="b"/>
              <a:pathLst>
                <a:path w="220220" h="32896" extrusionOk="0">
                  <a:moveTo>
                    <a:pt x="82648" y="14850"/>
                  </a:moveTo>
                  <a:lnTo>
                    <a:pt x="82877" y="14870"/>
                  </a:lnTo>
                  <a:lnTo>
                    <a:pt x="83107" y="14900"/>
                  </a:lnTo>
                  <a:lnTo>
                    <a:pt x="83327" y="14940"/>
                  </a:lnTo>
                  <a:lnTo>
                    <a:pt x="83547" y="14990"/>
                  </a:lnTo>
                  <a:lnTo>
                    <a:pt x="83756" y="15059"/>
                  </a:lnTo>
                  <a:lnTo>
                    <a:pt x="83976" y="15149"/>
                  </a:lnTo>
                  <a:lnTo>
                    <a:pt x="84186" y="15249"/>
                  </a:lnTo>
                  <a:lnTo>
                    <a:pt x="84355" y="15339"/>
                  </a:lnTo>
                  <a:lnTo>
                    <a:pt x="84525" y="15439"/>
                  </a:lnTo>
                  <a:lnTo>
                    <a:pt x="84675" y="15549"/>
                  </a:lnTo>
                  <a:lnTo>
                    <a:pt x="84835" y="15669"/>
                  </a:lnTo>
                  <a:lnTo>
                    <a:pt x="84975" y="15788"/>
                  </a:lnTo>
                  <a:lnTo>
                    <a:pt x="85124" y="15928"/>
                  </a:lnTo>
                  <a:lnTo>
                    <a:pt x="85254" y="16068"/>
                  </a:lnTo>
                  <a:lnTo>
                    <a:pt x="85384" y="16218"/>
                  </a:lnTo>
                  <a:lnTo>
                    <a:pt x="85604" y="16517"/>
                  </a:lnTo>
                  <a:lnTo>
                    <a:pt x="85704" y="16667"/>
                  </a:lnTo>
                  <a:lnTo>
                    <a:pt x="85793" y="16827"/>
                  </a:lnTo>
                  <a:lnTo>
                    <a:pt x="85883" y="16997"/>
                  </a:lnTo>
                  <a:lnTo>
                    <a:pt x="85953" y="17167"/>
                  </a:lnTo>
                  <a:lnTo>
                    <a:pt x="86023" y="17336"/>
                  </a:lnTo>
                  <a:lnTo>
                    <a:pt x="86073" y="17526"/>
                  </a:lnTo>
                  <a:lnTo>
                    <a:pt x="86193" y="17916"/>
                  </a:lnTo>
                  <a:lnTo>
                    <a:pt x="86243" y="18105"/>
                  </a:lnTo>
                  <a:lnTo>
                    <a:pt x="86283" y="18295"/>
                  </a:lnTo>
                  <a:lnTo>
                    <a:pt x="86313" y="18495"/>
                  </a:lnTo>
                  <a:lnTo>
                    <a:pt x="86333" y="18685"/>
                  </a:lnTo>
                  <a:lnTo>
                    <a:pt x="86353" y="18874"/>
                  </a:lnTo>
                  <a:lnTo>
                    <a:pt x="86363" y="19064"/>
                  </a:lnTo>
                  <a:lnTo>
                    <a:pt x="78254" y="19064"/>
                  </a:lnTo>
                  <a:lnTo>
                    <a:pt x="78304" y="18685"/>
                  </a:lnTo>
                  <a:lnTo>
                    <a:pt x="78384" y="18295"/>
                  </a:lnTo>
                  <a:lnTo>
                    <a:pt x="78473" y="17916"/>
                  </a:lnTo>
                  <a:lnTo>
                    <a:pt x="78593" y="17526"/>
                  </a:lnTo>
                  <a:lnTo>
                    <a:pt x="78663" y="17336"/>
                  </a:lnTo>
                  <a:lnTo>
                    <a:pt x="78743" y="17157"/>
                  </a:lnTo>
                  <a:lnTo>
                    <a:pt x="78833" y="16977"/>
                  </a:lnTo>
                  <a:lnTo>
                    <a:pt x="78933" y="16797"/>
                  </a:lnTo>
                  <a:lnTo>
                    <a:pt x="79033" y="16627"/>
                  </a:lnTo>
                  <a:lnTo>
                    <a:pt x="79153" y="16468"/>
                  </a:lnTo>
                  <a:lnTo>
                    <a:pt x="79272" y="16308"/>
                  </a:lnTo>
                  <a:lnTo>
                    <a:pt x="79392" y="16158"/>
                  </a:lnTo>
                  <a:lnTo>
                    <a:pt x="79532" y="16018"/>
                  </a:lnTo>
                  <a:lnTo>
                    <a:pt x="79672" y="15878"/>
                  </a:lnTo>
                  <a:lnTo>
                    <a:pt x="79822" y="15759"/>
                  </a:lnTo>
                  <a:lnTo>
                    <a:pt x="79981" y="15639"/>
                  </a:lnTo>
                  <a:lnTo>
                    <a:pt x="80141" y="15529"/>
                  </a:lnTo>
                  <a:lnTo>
                    <a:pt x="80311" y="15429"/>
                  </a:lnTo>
                  <a:lnTo>
                    <a:pt x="80481" y="15329"/>
                  </a:lnTo>
                  <a:lnTo>
                    <a:pt x="80650" y="15249"/>
                  </a:lnTo>
                  <a:lnTo>
                    <a:pt x="80860" y="15149"/>
                  </a:lnTo>
                  <a:lnTo>
                    <a:pt x="81080" y="15059"/>
                  </a:lnTo>
                  <a:lnTo>
                    <a:pt x="81300" y="14990"/>
                  </a:lnTo>
                  <a:lnTo>
                    <a:pt x="81509" y="14940"/>
                  </a:lnTo>
                  <a:lnTo>
                    <a:pt x="81739" y="14900"/>
                  </a:lnTo>
                  <a:lnTo>
                    <a:pt x="81959" y="14870"/>
                  </a:lnTo>
                  <a:lnTo>
                    <a:pt x="82188" y="14850"/>
                  </a:lnTo>
                  <a:close/>
                  <a:moveTo>
                    <a:pt x="148638" y="14850"/>
                  </a:moveTo>
                  <a:lnTo>
                    <a:pt x="148867" y="14870"/>
                  </a:lnTo>
                  <a:lnTo>
                    <a:pt x="149087" y="14900"/>
                  </a:lnTo>
                  <a:lnTo>
                    <a:pt x="149307" y="14940"/>
                  </a:lnTo>
                  <a:lnTo>
                    <a:pt x="149526" y="14990"/>
                  </a:lnTo>
                  <a:lnTo>
                    <a:pt x="149746" y="15059"/>
                  </a:lnTo>
                  <a:lnTo>
                    <a:pt x="149956" y="15149"/>
                  </a:lnTo>
                  <a:lnTo>
                    <a:pt x="150176" y="15249"/>
                  </a:lnTo>
                  <a:lnTo>
                    <a:pt x="150345" y="15339"/>
                  </a:lnTo>
                  <a:lnTo>
                    <a:pt x="150505" y="15439"/>
                  </a:lnTo>
                  <a:lnTo>
                    <a:pt x="150665" y="15549"/>
                  </a:lnTo>
                  <a:lnTo>
                    <a:pt x="150815" y="15669"/>
                  </a:lnTo>
                  <a:lnTo>
                    <a:pt x="150965" y="15788"/>
                  </a:lnTo>
                  <a:lnTo>
                    <a:pt x="151104" y="15928"/>
                  </a:lnTo>
                  <a:lnTo>
                    <a:pt x="151244" y="16068"/>
                  </a:lnTo>
                  <a:lnTo>
                    <a:pt x="151374" y="16218"/>
                  </a:lnTo>
                  <a:lnTo>
                    <a:pt x="151584" y="16517"/>
                  </a:lnTo>
                  <a:lnTo>
                    <a:pt x="151684" y="16667"/>
                  </a:lnTo>
                  <a:lnTo>
                    <a:pt x="151773" y="16827"/>
                  </a:lnTo>
                  <a:lnTo>
                    <a:pt x="151863" y="16997"/>
                  </a:lnTo>
                  <a:lnTo>
                    <a:pt x="151943" y="17167"/>
                  </a:lnTo>
                  <a:lnTo>
                    <a:pt x="152003" y="17336"/>
                  </a:lnTo>
                  <a:lnTo>
                    <a:pt x="152053" y="17526"/>
                  </a:lnTo>
                  <a:lnTo>
                    <a:pt x="152173" y="17916"/>
                  </a:lnTo>
                  <a:lnTo>
                    <a:pt x="152223" y="18105"/>
                  </a:lnTo>
                  <a:lnTo>
                    <a:pt x="152263" y="18295"/>
                  </a:lnTo>
                  <a:lnTo>
                    <a:pt x="152293" y="18495"/>
                  </a:lnTo>
                  <a:lnTo>
                    <a:pt x="152323" y="18685"/>
                  </a:lnTo>
                  <a:lnTo>
                    <a:pt x="152333" y="18874"/>
                  </a:lnTo>
                  <a:lnTo>
                    <a:pt x="152343" y="19064"/>
                  </a:lnTo>
                  <a:lnTo>
                    <a:pt x="144294" y="19064"/>
                  </a:lnTo>
                  <a:lnTo>
                    <a:pt x="144344" y="18685"/>
                  </a:lnTo>
                  <a:lnTo>
                    <a:pt x="144423" y="18295"/>
                  </a:lnTo>
                  <a:lnTo>
                    <a:pt x="144523" y="17916"/>
                  </a:lnTo>
                  <a:lnTo>
                    <a:pt x="144633" y="17526"/>
                  </a:lnTo>
                  <a:lnTo>
                    <a:pt x="144703" y="17336"/>
                  </a:lnTo>
                  <a:lnTo>
                    <a:pt x="144783" y="17157"/>
                  </a:lnTo>
                  <a:lnTo>
                    <a:pt x="144873" y="16977"/>
                  </a:lnTo>
                  <a:lnTo>
                    <a:pt x="144973" y="16797"/>
                  </a:lnTo>
                  <a:lnTo>
                    <a:pt x="145073" y="16627"/>
                  </a:lnTo>
                  <a:lnTo>
                    <a:pt x="145192" y="16468"/>
                  </a:lnTo>
                  <a:lnTo>
                    <a:pt x="145312" y="16308"/>
                  </a:lnTo>
                  <a:lnTo>
                    <a:pt x="145432" y="16158"/>
                  </a:lnTo>
                  <a:lnTo>
                    <a:pt x="145562" y="16018"/>
                  </a:lnTo>
                  <a:lnTo>
                    <a:pt x="145702" y="15878"/>
                  </a:lnTo>
                  <a:lnTo>
                    <a:pt x="145842" y="15759"/>
                  </a:lnTo>
                  <a:lnTo>
                    <a:pt x="145991" y="15639"/>
                  </a:lnTo>
                  <a:lnTo>
                    <a:pt x="146141" y="15529"/>
                  </a:lnTo>
                  <a:lnTo>
                    <a:pt x="146301" y="15429"/>
                  </a:lnTo>
                  <a:lnTo>
                    <a:pt x="146461" y="15329"/>
                  </a:lnTo>
                  <a:lnTo>
                    <a:pt x="146630" y="15249"/>
                  </a:lnTo>
                  <a:lnTo>
                    <a:pt x="146850" y="15149"/>
                  </a:lnTo>
                  <a:lnTo>
                    <a:pt x="147060" y="15059"/>
                  </a:lnTo>
                  <a:lnTo>
                    <a:pt x="147280" y="14990"/>
                  </a:lnTo>
                  <a:lnTo>
                    <a:pt x="147499" y="14940"/>
                  </a:lnTo>
                  <a:lnTo>
                    <a:pt x="147719" y="14900"/>
                  </a:lnTo>
                  <a:lnTo>
                    <a:pt x="147939" y="14870"/>
                  </a:lnTo>
                  <a:lnTo>
                    <a:pt x="148168" y="14850"/>
                  </a:lnTo>
                  <a:close/>
                  <a:moveTo>
                    <a:pt x="190301" y="14850"/>
                  </a:moveTo>
                  <a:lnTo>
                    <a:pt x="190531" y="14870"/>
                  </a:lnTo>
                  <a:lnTo>
                    <a:pt x="190760" y="14900"/>
                  </a:lnTo>
                  <a:lnTo>
                    <a:pt x="190980" y="14940"/>
                  </a:lnTo>
                  <a:lnTo>
                    <a:pt x="191200" y="14990"/>
                  </a:lnTo>
                  <a:lnTo>
                    <a:pt x="191409" y="15059"/>
                  </a:lnTo>
                  <a:lnTo>
                    <a:pt x="191629" y="15149"/>
                  </a:lnTo>
                  <a:lnTo>
                    <a:pt x="191839" y="15249"/>
                  </a:lnTo>
                  <a:lnTo>
                    <a:pt x="192009" y="15339"/>
                  </a:lnTo>
                  <a:lnTo>
                    <a:pt x="192168" y="15439"/>
                  </a:lnTo>
                  <a:lnTo>
                    <a:pt x="192328" y="15549"/>
                  </a:lnTo>
                  <a:lnTo>
                    <a:pt x="192488" y="15669"/>
                  </a:lnTo>
                  <a:lnTo>
                    <a:pt x="192628" y="15788"/>
                  </a:lnTo>
                  <a:lnTo>
                    <a:pt x="192767" y="15928"/>
                  </a:lnTo>
                  <a:lnTo>
                    <a:pt x="192907" y="16068"/>
                  </a:lnTo>
                  <a:lnTo>
                    <a:pt x="193037" y="16218"/>
                  </a:lnTo>
                  <a:lnTo>
                    <a:pt x="193247" y="16517"/>
                  </a:lnTo>
                  <a:lnTo>
                    <a:pt x="193347" y="16667"/>
                  </a:lnTo>
                  <a:lnTo>
                    <a:pt x="193447" y="16827"/>
                  </a:lnTo>
                  <a:lnTo>
                    <a:pt x="193536" y="16997"/>
                  </a:lnTo>
                  <a:lnTo>
                    <a:pt x="193606" y="17167"/>
                  </a:lnTo>
                  <a:lnTo>
                    <a:pt x="193676" y="17336"/>
                  </a:lnTo>
                  <a:lnTo>
                    <a:pt x="193726" y="17526"/>
                  </a:lnTo>
                  <a:lnTo>
                    <a:pt x="193846" y="17916"/>
                  </a:lnTo>
                  <a:lnTo>
                    <a:pt x="193886" y="18105"/>
                  </a:lnTo>
                  <a:lnTo>
                    <a:pt x="193936" y="18295"/>
                  </a:lnTo>
                  <a:lnTo>
                    <a:pt x="193966" y="18495"/>
                  </a:lnTo>
                  <a:lnTo>
                    <a:pt x="193986" y="18685"/>
                  </a:lnTo>
                  <a:lnTo>
                    <a:pt x="194006" y="18874"/>
                  </a:lnTo>
                  <a:lnTo>
                    <a:pt x="194006" y="19064"/>
                  </a:lnTo>
                  <a:lnTo>
                    <a:pt x="185907" y="19064"/>
                  </a:lnTo>
                  <a:lnTo>
                    <a:pt x="185957" y="18685"/>
                  </a:lnTo>
                  <a:lnTo>
                    <a:pt x="186037" y="18295"/>
                  </a:lnTo>
                  <a:lnTo>
                    <a:pt x="186127" y="17916"/>
                  </a:lnTo>
                  <a:lnTo>
                    <a:pt x="186246" y="17526"/>
                  </a:lnTo>
                  <a:lnTo>
                    <a:pt x="186316" y="17336"/>
                  </a:lnTo>
                  <a:lnTo>
                    <a:pt x="186396" y="17157"/>
                  </a:lnTo>
                  <a:lnTo>
                    <a:pt x="186486" y="16977"/>
                  </a:lnTo>
                  <a:lnTo>
                    <a:pt x="186586" y="16797"/>
                  </a:lnTo>
                  <a:lnTo>
                    <a:pt x="186686" y="16627"/>
                  </a:lnTo>
                  <a:lnTo>
                    <a:pt x="186806" y="16468"/>
                  </a:lnTo>
                  <a:lnTo>
                    <a:pt x="186925" y="16308"/>
                  </a:lnTo>
                  <a:lnTo>
                    <a:pt x="187045" y="16158"/>
                  </a:lnTo>
                  <a:lnTo>
                    <a:pt x="187175" y="16018"/>
                  </a:lnTo>
                  <a:lnTo>
                    <a:pt x="187325" y="15878"/>
                  </a:lnTo>
                  <a:lnTo>
                    <a:pt x="187475" y="15759"/>
                  </a:lnTo>
                  <a:lnTo>
                    <a:pt x="187634" y="15639"/>
                  </a:lnTo>
                  <a:lnTo>
                    <a:pt x="187794" y="15529"/>
                  </a:lnTo>
                  <a:lnTo>
                    <a:pt x="187964" y="15429"/>
                  </a:lnTo>
                  <a:lnTo>
                    <a:pt x="188134" y="15329"/>
                  </a:lnTo>
                  <a:lnTo>
                    <a:pt x="188304" y="15249"/>
                  </a:lnTo>
                  <a:lnTo>
                    <a:pt x="188513" y="15149"/>
                  </a:lnTo>
                  <a:lnTo>
                    <a:pt x="188733" y="15059"/>
                  </a:lnTo>
                  <a:lnTo>
                    <a:pt x="188943" y="14990"/>
                  </a:lnTo>
                  <a:lnTo>
                    <a:pt x="189162" y="14940"/>
                  </a:lnTo>
                  <a:lnTo>
                    <a:pt x="189382" y="14900"/>
                  </a:lnTo>
                  <a:lnTo>
                    <a:pt x="189612" y="14870"/>
                  </a:lnTo>
                  <a:lnTo>
                    <a:pt x="189841" y="14850"/>
                  </a:lnTo>
                  <a:close/>
                  <a:moveTo>
                    <a:pt x="57472" y="15129"/>
                  </a:moveTo>
                  <a:lnTo>
                    <a:pt x="57742" y="15139"/>
                  </a:lnTo>
                  <a:lnTo>
                    <a:pt x="58001" y="15149"/>
                  </a:lnTo>
                  <a:lnTo>
                    <a:pt x="58261" y="15179"/>
                  </a:lnTo>
                  <a:lnTo>
                    <a:pt x="58501" y="15219"/>
                  </a:lnTo>
                  <a:lnTo>
                    <a:pt x="58740" y="15269"/>
                  </a:lnTo>
                  <a:lnTo>
                    <a:pt x="58960" y="15339"/>
                  </a:lnTo>
                  <a:lnTo>
                    <a:pt x="59180" y="15409"/>
                  </a:lnTo>
                  <a:lnTo>
                    <a:pt x="59390" y="15499"/>
                  </a:lnTo>
                  <a:lnTo>
                    <a:pt x="59589" y="15589"/>
                  </a:lnTo>
                  <a:lnTo>
                    <a:pt x="59789" y="15699"/>
                  </a:lnTo>
                  <a:lnTo>
                    <a:pt x="59969" y="15818"/>
                  </a:lnTo>
                  <a:lnTo>
                    <a:pt x="60148" y="15958"/>
                  </a:lnTo>
                  <a:lnTo>
                    <a:pt x="60318" y="16098"/>
                  </a:lnTo>
                  <a:lnTo>
                    <a:pt x="60468" y="16258"/>
                  </a:lnTo>
                  <a:lnTo>
                    <a:pt x="60628" y="16418"/>
                  </a:lnTo>
                  <a:lnTo>
                    <a:pt x="60768" y="16597"/>
                  </a:lnTo>
                  <a:lnTo>
                    <a:pt x="60897" y="16787"/>
                  </a:lnTo>
                  <a:lnTo>
                    <a:pt x="61027" y="16997"/>
                  </a:lnTo>
                  <a:lnTo>
                    <a:pt x="61137" y="17207"/>
                  </a:lnTo>
                  <a:lnTo>
                    <a:pt x="61247" y="17436"/>
                  </a:lnTo>
                  <a:lnTo>
                    <a:pt x="61347" y="17666"/>
                  </a:lnTo>
                  <a:lnTo>
                    <a:pt x="61437" y="17916"/>
                  </a:lnTo>
                  <a:lnTo>
                    <a:pt x="61517" y="18185"/>
                  </a:lnTo>
                  <a:lnTo>
                    <a:pt x="61597" y="18455"/>
                  </a:lnTo>
                  <a:lnTo>
                    <a:pt x="61656" y="18734"/>
                  </a:lnTo>
                  <a:lnTo>
                    <a:pt x="61716" y="19034"/>
                  </a:lnTo>
                  <a:lnTo>
                    <a:pt x="61766" y="19344"/>
                  </a:lnTo>
                  <a:lnTo>
                    <a:pt x="61806" y="19663"/>
                  </a:lnTo>
                  <a:lnTo>
                    <a:pt x="61836" y="19993"/>
                  </a:lnTo>
                  <a:lnTo>
                    <a:pt x="61856" y="20342"/>
                  </a:lnTo>
                  <a:lnTo>
                    <a:pt x="61866" y="20702"/>
                  </a:lnTo>
                  <a:lnTo>
                    <a:pt x="61866" y="21071"/>
                  </a:lnTo>
                  <a:lnTo>
                    <a:pt x="61876" y="21381"/>
                  </a:lnTo>
                  <a:lnTo>
                    <a:pt x="61866" y="21680"/>
                  </a:lnTo>
                  <a:lnTo>
                    <a:pt x="61846" y="21990"/>
                  </a:lnTo>
                  <a:lnTo>
                    <a:pt x="61816" y="22300"/>
                  </a:lnTo>
                  <a:lnTo>
                    <a:pt x="61776" y="22599"/>
                  </a:lnTo>
                  <a:lnTo>
                    <a:pt x="61726" y="22899"/>
                  </a:lnTo>
                  <a:lnTo>
                    <a:pt x="61656" y="23188"/>
                  </a:lnTo>
                  <a:lnTo>
                    <a:pt x="61587" y="23488"/>
                  </a:lnTo>
                  <a:lnTo>
                    <a:pt x="61497" y="23778"/>
                  </a:lnTo>
                  <a:lnTo>
                    <a:pt x="61407" y="24057"/>
                  </a:lnTo>
                  <a:lnTo>
                    <a:pt x="61297" y="24347"/>
                  </a:lnTo>
                  <a:lnTo>
                    <a:pt x="61177" y="24626"/>
                  </a:lnTo>
                  <a:lnTo>
                    <a:pt x="61057" y="24896"/>
                  </a:lnTo>
                  <a:lnTo>
                    <a:pt x="60917" y="25166"/>
                  </a:lnTo>
                  <a:lnTo>
                    <a:pt x="60768" y="25435"/>
                  </a:lnTo>
                  <a:lnTo>
                    <a:pt x="60618" y="25695"/>
                  </a:lnTo>
                  <a:lnTo>
                    <a:pt x="60438" y="25905"/>
                  </a:lnTo>
                  <a:lnTo>
                    <a:pt x="60248" y="26114"/>
                  </a:lnTo>
                  <a:lnTo>
                    <a:pt x="60049" y="26304"/>
                  </a:lnTo>
                  <a:lnTo>
                    <a:pt x="59839" y="26484"/>
                  </a:lnTo>
                  <a:lnTo>
                    <a:pt x="59619" y="26644"/>
                  </a:lnTo>
                  <a:lnTo>
                    <a:pt x="59400" y="26793"/>
                  </a:lnTo>
                  <a:lnTo>
                    <a:pt x="59160" y="26923"/>
                  </a:lnTo>
                  <a:lnTo>
                    <a:pt x="58920" y="27043"/>
                  </a:lnTo>
                  <a:lnTo>
                    <a:pt x="58670" y="27143"/>
                  </a:lnTo>
                  <a:lnTo>
                    <a:pt x="58411" y="27223"/>
                  </a:lnTo>
                  <a:lnTo>
                    <a:pt x="58151" y="27293"/>
                  </a:lnTo>
                  <a:lnTo>
                    <a:pt x="57882" y="27353"/>
                  </a:lnTo>
                  <a:lnTo>
                    <a:pt x="57612" y="27393"/>
                  </a:lnTo>
                  <a:lnTo>
                    <a:pt x="57342" y="27413"/>
                  </a:lnTo>
                  <a:lnTo>
                    <a:pt x="57073" y="27413"/>
                  </a:lnTo>
                  <a:lnTo>
                    <a:pt x="56793" y="27403"/>
                  </a:lnTo>
                  <a:lnTo>
                    <a:pt x="56374" y="27403"/>
                  </a:lnTo>
                  <a:lnTo>
                    <a:pt x="55974" y="27393"/>
                  </a:lnTo>
                  <a:lnTo>
                    <a:pt x="55605" y="27383"/>
                  </a:lnTo>
                  <a:lnTo>
                    <a:pt x="55245" y="27343"/>
                  </a:lnTo>
                  <a:lnTo>
                    <a:pt x="54616" y="27263"/>
                  </a:lnTo>
                  <a:lnTo>
                    <a:pt x="54346" y="27213"/>
                  </a:lnTo>
                  <a:lnTo>
                    <a:pt x="54107" y="27173"/>
                  </a:lnTo>
                  <a:lnTo>
                    <a:pt x="54107" y="15988"/>
                  </a:lnTo>
                  <a:lnTo>
                    <a:pt x="54286" y="15878"/>
                  </a:lnTo>
                  <a:lnTo>
                    <a:pt x="54456" y="15788"/>
                  </a:lnTo>
                  <a:lnTo>
                    <a:pt x="54646" y="15689"/>
                  </a:lnTo>
                  <a:lnTo>
                    <a:pt x="54826" y="15609"/>
                  </a:lnTo>
                  <a:lnTo>
                    <a:pt x="55015" y="15529"/>
                  </a:lnTo>
                  <a:lnTo>
                    <a:pt x="55205" y="15469"/>
                  </a:lnTo>
                  <a:lnTo>
                    <a:pt x="55395" y="15409"/>
                  </a:lnTo>
                  <a:lnTo>
                    <a:pt x="55595" y="15359"/>
                  </a:lnTo>
                  <a:lnTo>
                    <a:pt x="55824" y="15299"/>
                  </a:lnTo>
                  <a:lnTo>
                    <a:pt x="56064" y="15249"/>
                  </a:lnTo>
                  <a:lnTo>
                    <a:pt x="56294" y="15209"/>
                  </a:lnTo>
                  <a:lnTo>
                    <a:pt x="56533" y="15179"/>
                  </a:lnTo>
                  <a:lnTo>
                    <a:pt x="56773" y="15159"/>
                  </a:lnTo>
                  <a:lnTo>
                    <a:pt x="57003" y="15139"/>
                  </a:lnTo>
                  <a:lnTo>
                    <a:pt x="57242" y="15129"/>
                  </a:lnTo>
                  <a:close/>
                  <a:moveTo>
                    <a:pt x="124031" y="9817"/>
                  </a:moveTo>
                  <a:lnTo>
                    <a:pt x="123742" y="9827"/>
                  </a:lnTo>
                  <a:lnTo>
                    <a:pt x="123103" y="9827"/>
                  </a:lnTo>
                  <a:lnTo>
                    <a:pt x="122453" y="9847"/>
                  </a:lnTo>
                  <a:lnTo>
                    <a:pt x="121804" y="9877"/>
                  </a:lnTo>
                  <a:lnTo>
                    <a:pt x="121145" y="9917"/>
                  </a:lnTo>
                  <a:lnTo>
                    <a:pt x="120496" y="9966"/>
                  </a:lnTo>
                  <a:lnTo>
                    <a:pt x="119847" y="10036"/>
                  </a:lnTo>
                  <a:lnTo>
                    <a:pt x="119198" y="10126"/>
                  </a:lnTo>
                  <a:lnTo>
                    <a:pt x="118549" y="10226"/>
                  </a:lnTo>
                  <a:lnTo>
                    <a:pt x="117520" y="10406"/>
                  </a:lnTo>
                  <a:lnTo>
                    <a:pt x="116502" y="10606"/>
                  </a:lnTo>
                  <a:lnTo>
                    <a:pt x="115992" y="10715"/>
                  </a:lnTo>
                  <a:lnTo>
                    <a:pt x="115493" y="10835"/>
                  </a:lnTo>
                  <a:lnTo>
                    <a:pt x="114994" y="10955"/>
                  </a:lnTo>
                  <a:lnTo>
                    <a:pt x="114494" y="11075"/>
                  </a:lnTo>
                  <a:lnTo>
                    <a:pt x="114494" y="32026"/>
                  </a:lnTo>
                  <a:lnTo>
                    <a:pt x="120666" y="32026"/>
                  </a:lnTo>
                  <a:lnTo>
                    <a:pt x="120666" y="15249"/>
                  </a:lnTo>
                  <a:lnTo>
                    <a:pt x="120965" y="15199"/>
                  </a:lnTo>
                  <a:lnTo>
                    <a:pt x="121275" y="15169"/>
                  </a:lnTo>
                  <a:lnTo>
                    <a:pt x="121615" y="15139"/>
                  </a:lnTo>
                  <a:lnTo>
                    <a:pt x="121974" y="15129"/>
                  </a:lnTo>
                  <a:lnTo>
                    <a:pt x="122354" y="15099"/>
                  </a:lnTo>
                  <a:lnTo>
                    <a:pt x="122713" y="15079"/>
                  </a:lnTo>
                  <a:lnTo>
                    <a:pt x="123063" y="15069"/>
                  </a:lnTo>
                  <a:lnTo>
                    <a:pt x="123402" y="15069"/>
                  </a:lnTo>
                  <a:lnTo>
                    <a:pt x="123662" y="15079"/>
                  </a:lnTo>
                  <a:lnTo>
                    <a:pt x="123911" y="15099"/>
                  </a:lnTo>
                  <a:lnTo>
                    <a:pt x="124161" y="15119"/>
                  </a:lnTo>
                  <a:lnTo>
                    <a:pt x="124391" y="15159"/>
                  </a:lnTo>
                  <a:lnTo>
                    <a:pt x="124610" y="15199"/>
                  </a:lnTo>
                  <a:lnTo>
                    <a:pt x="124820" y="15259"/>
                  </a:lnTo>
                  <a:lnTo>
                    <a:pt x="125010" y="15329"/>
                  </a:lnTo>
                  <a:lnTo>
                    <a:pt x="125200" y="15399"/>
                  </a:lnTo>
                  <a:lnTo>
                    <a:pt x="125379" y="15489"/>
                  </a:lnTo>
                  <a:lnTo>
                    <a:pt x="125539" y="15579"/>
                  </a:lnTo>
                  <a:lnTo>
                    <a:pt x="125699" y="15689"/>
                  </a:lnTo>
                  <a:lnTo>
                    <a:pt x="125839" y="15798"/>
                  </a:lnTo>
                  <a:lnTo>
                    <a:pt x="125979" y="15918"/>
                  </a:lnTo>
                  <a:lnTo>
                    <a:pt x="126098" y="16048"/>
                  </a:lnTo>
                  <a:lnTo>
                    <a:pt x="126208" y="16188"/>
                  </a:lnTo>
                  <a:lnTo>
                    <a:pt x="126318" y="16328"/>
                  </a:lnTo>
                  <a:lnTo>
                    <a:pt x="126408" y="16498"/>
                  </a:lnTo>
                  <a:lnTo>
                    <a:pt x="126498" y="16677"/>
                  </a:lnTo>
                  <a:lnTo>
                    <a:pt x="126578" y="16867"/>
                  </a:lnTo>
                  <a:lnTo>
                    <a:pt x="126658" y="17067"/>
                  </a:lnTo>
                  <a:lnTo>
                    <a:pt x="126728" y="17286"/>
                  </a:lnTo>
                  <a:lnTo>
                    <a:pt x="126788" y="17516"/>
                  </a:lnTo>
                  <a:lnTo>
                    <a:pt x="126847" y="17756"/>
                  </a:lnTo>
                  <a:lnTo>
                    <a:pt x="126907" y="18015"/>
                  </a:lnTo>
                  <a:lnTo>
                    <a:pt x="126957" y="18285"/>
                  </a:lnTo>
                  <a:lnTo>
                    <a:pt x="126997" y="18565"/>
                  </a:lnTo>
                  <a:lnTo>
                    <a:pt x="127027" y="18864"/>
                  </a:lnTo>
                  <a:lnTo>
                    <a:pt x="127057" y="19174"/>
                  </a:lnTo>
                  <a:lnTo>
                    <a:pt x="127087" y="19493"/>
                  </a:lnTo>
                  <a:lnTo>
                    <a:pt x="127097" y="19833"/>
                  </a:lnTo>
                  <a:lnTo>
                    <a:pt x="127107" y="20182"/>
                  </a:lnTo>
                  <a:lnTo>
                    <a:pt x="127117" y="20552"/>
                  </a:lnTo>
                  <a:lnTo>
                    <a:pt x="127117" y="32026"/>
                  </a:lnTo>
                  <a:lnTo>
                    <a:pt x="133219" y="32026"/>
                  </a:lnTo>
                  <a:lnTo>
                    <a:pt x="133219" y="19753"/>
                  </a:lnTo>
                  <a:lnTo>
                    <a:pt x="133219" y="19244"/>
                  </a:lnTo>
                  <a:lnTo>
                    <a:pt x="133199" y="18724"/>
                  </a:lnTo>
                  <a:lnTo>
                    <a:pt x="133169" y="18215"/>
                  </a:lnTo>
                  <a:lnTo>
                    <a:pt x="133119" y="17706"/>
                  </a:lnTo>
                  <a:lnTo>
                    <a:pt x="133059" y="17197"/>
                  </a:lnTo>
                  <a:lnTo>
                    <a:pt x="132979" y="16697"/>
                  </a:lnTo>
                  <a:lnTo>
                    <a:pt x="132879" y="16198"/>
                  </a:lnTo>
                  <a:lnTo>
                    <a:pt x="132759" y="15699"/>
                  </a:lnTo>
                  <a:lnTo>
                    <a:pt x="132650" y="15279"/>
                  </a:lnTo>
                  <a:lnTo>
                    <a:pt x="132510" y="14860"/>
                  </a:lnTo>
                  <a:lnTo>
                    <a:pt x="132350" y="14450"/>
                  </a:lnTo>
                  <a:lnTo>
                    <a:pt x="132160" y="14051"/>
                  </a:lnTo>
                  <a:lnTo>
                    <a:pt x="132060" y="13851"/>
                  </a:lnTo>
                  <a:lnTo>
                    <a:pt x="131960" y="13651"/>
                  </a:lnTo>
                  <a:lnTo>
                    <a:pt x="131851" y="13462"/>
                  </a:lnTo>
                  <a:lnTo>
                    <a:pt x="131741" y="13282"/>
                  </a:lnTo>
                  <a:lnTo>
                    <a:pt x="131611" y="13092"/>
                  </a:lnTo>
                  <a:lnTo>
                    <a:pt x="131491" y="12912"/>
                  </a:lnTo>
                  <a:lnTo>
                    <a:pt x="131361" y="12733"/>
                  </a:lnTo>
                  <a:lnTo>
                    <a:pt x="131221" y="12563"/>
                  </a:lnTo>
                  <a:lnTo>
                    <a:pt x="131082" y="12393"/>
                  </a:lnTo>
                  <a:lnTo>
                    <a:pt x="130932" y="12233"/>
                  </a:lnTo>
                  <a:lnTo>
                    <a:pt x="130772" y="12074"/>
                  </a:lnTo>
                  <a:lnTo>
                    <a:pt x="130612" y="11924"/>
                  </a:lnTo>
                  <a:lnTo>
                    <a:pt x="130453" y="11774"/>
                  </a:lnTo>
                  <a:lnTo>
                    <a:pt x="130273" y="11634"/>
                  </a:lnTo>
                  <a:lnTo>
                    <a:pt x="130103" y="11494"/>
                  </a:lnTo>
                  <a:lnTo>
                    <a:pt x="129913" y="11375"/>
                  </a:lnTo>
                  <a:lnTo>
                    <a:pt x="129734" y="11245"/>
                  </a:lnTo>
                  <a:lnTo>
                    <a:pt x="129534" y="11135"/>
                  </a:lnTo>
                  <a:lnTo>
                    <a:pt x="129344" y="11025"/>
                  </a:lnTo>
                  <a:lnTo>
                    <a:pt x="129144" y="10915"/>
                  </a:lnTo>
                  <a:lnTo>
                    <a:pt x="128945" y="10815"/>
                  </a:lnTo>
                  <a:lnTo>
                    <a:pt x="128735" y="10725"/>
                  </a:lnTo>
                  <a:lnTo>
                    <a:pt x="128525" y="10646"/>
                  </a:lnTo>
                  <a:lnTo>
                    <a:pt x="128315" y="10566"/>
                  </a:lnTo>
                  <a:lnTo>
                    <a:pt x="127756" y="10386"/>
                  </a:lnTo>
                  <a:lnTo>
                    <a:pt x="127187" y="10226"/>
                  </a:lnTo>
                  <a:lnTo>
                    <a:pt x="126907" y="10156"/>
                  </a:lnTo>
                  <a:lnTo>
                    <a:pt x="126618" y="10086"/>
                  </a:lnTo>
                  <a:lnTo>
                    <a:pt x="126338" y="10026"/>
                  </a:lnTo>
                  <a:lnTo>
                    <a:pt x="126049" y="9976"/>
                  </a:lnTo>
                  <a:lnTo>
                    <a:pt x="125759" y="9936"/>
                  </a:lnTo>
                  <a:lnTo>
                    <a:pt x="125479" y="9897"/>
                  </a:lnTo>
                  <a:lnTo>
                    <a:pt x="125190" y="9867"/>
                  </a:lnTo>
                  <a:lnTo>
                    <a:pt x="124900" y="9847"/>
                  </a:lnTo>
                  <a:lnTo>
                    <a:pt x="124610" y="9827"/>
                  </a:lnTo>
                  <a:lnTo>
                    <a:pt x="124321" y="9817"/>
                  </a:lnTo>
                  <a:close/>
                  <a:moveTo>
                    <a:pt x="105317" y="9867"/>
                  </a:moveTo>
                  <a:lnTo>
                    <a:pt x="104688" y="9877"/>
                  </a:lnTo>
                  <a:lnTo>
                    <a:pt x="104059" y="9907"/>
                  </a:lnTo>
                  <a:lnTo>
                    <a:pt x="103429" y="9966"/>
                  </a:lnTo>
                  <a:lnTo>
                    <a:pt x="102790" y="10036"/>
                  </a:lnTo>
                  <a:lnTo>
                    <a:pt x="102161" y="10136"/>
                  </a:lnTo>
                  <a:lnTo>
                    <a:pt x="101532" y="10256"/>
                  </a:lnTo>
                  <a:lnTo>
                    <a:pt x="100913" y="10396"/>
                  </a:lnTo>
                  <a:lnTo>
                    <a:pt x="100424" y="10506"/>
                  </a:lnTo>
                  <a:lnTo>
                    <a:pt x="99934" y="10616"/>
                  </a:lnTo>
                  <a:lnTo>
                    <a:pt x="99435" y="10745"/>
                  </a:lnTo>
                  <a:lnTo>
                    <a:pt x="98956" y="10875"/>
                  </a:lnTo>
                  <a:lnTo>
                    <a:pt x="98466" y="11005"/>
                  </a:lnTo>
                  <a:lnTo>
                    <a:pt x="97987" y="11155"/>
                  </a:lnTo>
                  <a:lnTo>
                    <a:pt x="97507" y="11315"/>
                  </a:lnTo>
                  <a:lnTo>
                    <a:pt x="97028" y="11474"/>
                  </a:lnTo>
                  <a:lnTo>
                    <a:pt x="97028" y="32136"/>
                  </a:lnTo>
                  <a:lnTo>
                    <a:pt x="103200" y="32136"/>
                  </a:lnTo>
                  <a:lnTo>
                    <a:pt x="103200" y="15529"/>
                  </a:lnTo>
                  <a:lnTo>
                    <a:pt x="103499" y="15459"/>
                  </a:lnTo>
                  <a:lnTo>
                    <a:pt x="103799" y="15399"/>
                  </a:lnTo>
                  <a:lnTo>
                    <a:pt x="104098" y="15349"/>
                  </a:lnTo>
                  <a:lnTo>
                    <a:pt x="104398" y="15299"/>
                  </a:lnTo>
                  <a:lnTo>
                    <a:pt x="105127" y="15219"/>
                  </a:lnTo>
                  <a:lnTo>
                    <a:pt x="105477" y="15199"/>
                  </a:lnTo>
                  <a:lnTo>
                    <a:pt x="105826" y="15189"/>
                  </a:lnTo>
                  <a:lnTo>
                    <a:pt x="106126" y="15189"/>
                  </a:lnTo>
                  <a:lnTo>
                    <a:pt x="106425" y="15199"/>
                  </a:lnTo>
                  <a:lnTo>
                    <a:pt x="106725" y="15219"/>
                  </a:lnTo>
                  <a:lnTo>
                    <a:pt x="107025" y="15239"/>
                  </a:lnTo>
                  <a:lnTo>
                    <a:pt x="107324" y="15269"/>
                  </a:lnTo>
                  <a:lnTo>
                    <a:pt x="107624" y="15309"/>
                  </a:lnTo>
                  <a:lnTo>
                    <a:pt x="107923" y="15359"/>
                  </a:lnTo>
                  <a:lnTo>
                    <a:pt x="108223" y="15419"/>
                  </a:lnTo>
                  <a:lnTo>
                    <a:pt x="108492" y="15459"/>
                  </a:lnTo>
                  <a:lnTo>
                    <a:pt x="108752" y="15509"/>
                  </a:lnTo>
                  <a:lnTo>
                    <a:pt x="109251" y="15619"/>
                  </a:lnTo>
                  <a:lnTo>
                    <a:pt x="109721" y="15719"/>
                  </a:lnTo>
                  <a:lnTo>
                    <a:pt x="110160" y="15818"/>
                  </a:lnTo>
                  <a:lnTo>
                    <a:pt x="111189" y="10675"/>
                  </a:lnTo>
                  <a:lnTo>
                    <a:pt x="110889" y="10556"/>
                  </a:lnTo>
                  <a:lnTo>
                    <a:pt x="110590" y="10466"/>
                  </a:lnTo>
                  <a:lnTo>
                    <a:pt x="110290" y="10386"/>
                  </a:lnTo>
                  <a:lnTo>
                    <a:pt x="109990" y="10336"/>
                  </a:lnTo>
                  <a:lnTo>
                    <a:pt x="109611" y="10256"/>
                  </a:lnTo>
                  <a:lnTo>
                    <a:pt x="109251" y="10196"/>
                  </a:lnTo>
                  <a:lnTo>
                    <a:pt x="108902" y="10156"/>
                  </a:lnTo>
                  <a:lnTo>
                    <a:pt x="108562" y="10106"/>
                  </a:lnTo>
                  <a:lnTo>
                    <a:pt x="108183" y="10036"/>
                  </a:lnTo>
                  <a:lnTo>
                    <a:pt x="107823" y="9976"/>
                  </a:lnTo>
                  <a:lnTo>
                    <a:pt x="107474" y="9946"/>
                  </a:lnTo>
                  <a:lnTo>
                    <a:pt x="107134" y="9936"/>
                  </a:lnTo>
                  <a:lnTo>
                    <a:pt x="106835" y="9926"/>
                  </a:lnTo>
                  <a:lnTo>
                    <a:pt x="106535" y="9907"/>
                  </a:lnTo>
                  <a:lnTo>
                    <a:pt x="106236" y="9887"/>
                  </a:lnTo>
                  <a:lnTo>
                    <a:pt x="105936" y="9877"/>
                  </a:lnTo>
                  <a:lnTo>
                    <a:pt x="105317" y="9867"/>
                  </a:lnTo>
                  <a:close/>
                  <a:moveTo>
                    <a:pt x="6162" y="0"/>
                  </a:moveTo>
                  <a:lnTo>
                    <a:pt x="1" y="979"/>
                  </a:lnTo>
                  <a:lnTo>
                    <a:pt x="1" y="32256"/>
                  </a:lnTo>
                  <a:lnTo>
                    <a:pt x="6162" y="32256"/>
                  </a:lnTo>
                  <a:lnTo>
                    <a:pt x="6162" y="22719"/>
                  </a:lnTo>
                  <a:lnTo>
                    <a:pt x="6442" y="22939"/>
                  </a:lnTo>
                  <a:lnTo>
                    <a:pt x="6711" y="23168"/>
                  </a:lnTo>
                  <a:lnTo>
                    <a:pt x="6971" y="23408"/>
                  </a:lnTo>
                  <a:lnTo>
                    <a:pt x="7231" y="23658"/>
                  </a:lnTo>
                  <a:lnTo>
                    <a:pt x="7490" y="23907"/>
                  </a:lnTo>
                  <a:lnTo>
                    <a:pt x="7730" y="24177"/>
                  </a:lnTo>
                  <a:lnTo>
                    <a:pt x="7980" y="24447"/>
                  </a:lnTo>
                  <a:lnTo>
                    <a:pt x="8219" y="24716"/>
                  </a:lnTo>
                  <a:lnTo>
                    <a:pt x="8489" y="25026"/>
                  </a:lnTo>
                  <a:lnTo>
                    <a:pt x="8759" y="25325"/>
                  </a:lnTo>
                  <a:lnTo>
                    <a:pt x="9028" y="25635"/>
                  </a:lnTo>
                  <a:lnTo>
                    <a:pt x="9288" y="25955"/>
                  </a:lnTo>
                  <a:lnTo>
                    <a:pt x="9787" y="26594"/>
                  </a:lnTo>
                  <a:lnTo>
                    <a:pt x="10267" y="27233"/>
                  </a:lnTo>
                  <a:lnTo>
                    <a:pt x="10486" y="27572"/>
                  </a:lnTo>
                  <a:lnTo>
                    <a:pt x="10706" y="27902"/>
                  </a:lnTo>
                  <a:lnTo>
                    <a:pt x="11155" y="28561"/>
                  </a:lnTo>
                  <a:lnTo>
                    <a:pt x="11605" y="29210"/>
                  </a:lnTo>
                  <a:lnTo>
                    <a:pt x="12044" y="29859"/>
                  </a:lnTo>
                  <a:lnTo>
                    <a:pt x="12853" y="31068"/>
                  </a:lnTo>
                  <a:lnTo>
                    <a:pt x="13233" y="31637"/>
                  </a:lnTo>
                  <a:lnTo>
                    <a:pt x="13582" y="32196"/>
                  </a:lnTo>
                  <a:lnTo>
                    <a:pt x="20662" y="32196"/>
                  </a:lnTo>
                  <a:lnTo>
                    <a:pt x="20293" y="31487"/>
                  </a:lnTo>
                  <a:lnTo>
                    <a:pt x="19893" y="30748"/>
                  </a:lnTo>
                  <a:lnTo>
                    <a:pt x="19444" y="29969"/>
                  </a:lnTo>
                  <a:lnTo>
                    <a:pt x="19194" y="29580"/>
                  </a:lnTo>
                  <a:lnTo>
                    <a:pt x="18945" y="29170"/>
                  </a:lnTo>
                  <a:lnTo>
                    <a:pt x="18415" y="28351"/>
                  </a:lnTo>
                  <a:lnTo>
                    <a:pt x="17846" y="27512"/>
                  </a:lnTo>
                  <a:lnTo>
                    <a:pt x="17257" y="26684"/>
                  </a:lnTo>
                  <a:lnTo>
                    <a:pt x="16668" y="25865"/>
                  </a:lnTo>
                  <a:lnTo>
                    <a:pt x="16019" y="25026"/>
                  </a:lnTo>
                  <a:lnTo>
                    <a:pt x="15380" y="24217"/>
                  </a:lnTo>
                  <a:lnTo>
                    <a:pt x="14740" y="23438"/>
                  </a:lnTo>
                  <a:lnTo>
                    <a:pt x="14091" y="22669"/>
                  </a:lnTo>
                  <a:lnTo>
                    <a:pt x="13792" y="22310"/>
                  </a:lnTo>
                  <a:lnTo>
                    <a:pt x="13482" y="21960"/>
                  </a:lnTo>
                  <a:lnTo>
                    <a:pt x="13173" y="21611"/>
                  </a:lnTo>
                  <a:lnTo>
                    <a:pt x="12853" y="21281"/>
                  </a:lnTo>
                  <a:lnTo>
                    <a:pt x="12533" y="20951"/>
                  </a:lnTo>
                  <a:lnTo>
                    <a:pt x="12204" y="20622"/>
                  </a:lnTo>
                  <a:lnTo>
                    <a:pt x="11525" y="19983"/>
                  </a:lnTo>
                  <a:lnTo>
                    <a:pt x="12144" y="19384"/>
                  </a:lnTo>
                  <a:lnTo>
                    <a:pt x="12733" y="18784"/>
                  </a:lnTo>
                  <a:lnTo>
                    <a:pt x="13322" y="18185"/>
                  </a:lnTo>
                  <a:lnTo>
                    <a:pt x="13892" y="17596"/>
                  </a:lnTo>
                  <a:lnTo>
                    <a:pt x="15010" y="16408"/>
                  </a:lnTo>
                  <a:lnTo>
                    <a:pt x="16089" y="15249"/>
                  </a:lnTo>
                  <a:lnTo>
                    <a:pt x="17127" y="14071"/>
                  </a:lnTo>
                  <a:lnTo>
                    <a:pt x="18196" y="12862"/>
                  </a:lnTo>
                  <a:lnTo>
                    <a:pt x="19274" y="11634"/>
                  </a:lnTo>
                  <a:lnTo>
                    <a:pt x="20373" y="10396"/>
                  </a:lnTo>
                  <a:lnTo>
                    <a:pt x="13073" y="10396"/>
                  </a:lnTo>
                  <a:lnTo>
                    <a:pt x="12394" y="11155"/>
                  </a:lnTo>
                  <a:lnTo>
                    <a:pt x="12024" y="11584"/>
                  </a:lnTo>
                  <a:lnTo>
                    <a:pt x="11645" y="12044"/>
                  </a:lnTo>
                  <a:lnTo>
                    <a:pt x="11245" y="12523"/>
                  </a:lnTo>
                  <a:lnTo>
                    <a:pt x="10826" y="13002"/>
                  </a:lnTo>
                  <a:lnTo>
                    <a:pt x="10386" y="13512"/>
                  </a:lnTo>
                  <a:lnTo>
                    <a:pt x="9927" y="14051"/>
                  </a:lnTo>
                  <a:lnTo>
                    <a:pt x="8988" y="15079"/>
                  </a:lnTo>
                  <a:lnTo>
                    <a:pt x="8519" y="15609"/>
                  </a:lnTo>
                  <a:lnTo>
                    <a:pt x="8050" y="16158"/>
                  </a:lnTo>
                  <a:lnTo>
                    <a:pt x="7790" y="16418"/>
                  </a:lnTo>
                  <a:lnTo>
                    <a:pt x="7550" y="16667"/>
                  </a:lnTo>
                  <a:lnTo>
                    <a:pt x="7081" y="17187"/>
                  </a:lnTo>
                  <a:lnTo>
                    <a:pt x="6622" y="17696"/>
                  </a:lnTo>
                  <a:lnTo>
                    <a:pt x="6162" y="18215"/>
                  </a:lnTo>
                  <a:lnTo>
                    <a:pt x="6162" y="0"/>
                  </a:lnTo>
                  <a:close/>
                  <a:moveTo>
                    <a:pt x="23339" y="10336"/>
                  </a:moveTo>
                  <a:lnTo>
                    <a:pt x="23339" y="22379"/>
                  </a:lnTo>
                  <a:lnTo>
                    <a:pt x="23349" y="22899"/>
                  </a:lnTo>
                  <a:lnTo>
                    <a:pt x="23369" y="23418"/>
                  </a:lnTo>
                  <a:lnTo>
                    <a:pt x="23399" y="23937"/>
                  </a:lnTo>
                  <a:lnTo>
                    <a:pt x="23439" y="24457"/>
                  </a:lnTo>
                  <a:lnTo>
                    <a:pt x="23508" y="24976"/>
                  </a:lnTo>
                  <a:lnTo>
                    <a:pt x="23578" y="25485"/>
                  </a:lnTo>
                  <a:lnTo>
                    <a:pt x="23678" y="25995"/>
                  </a:lnTo>
                  <a:lnTo>
                    <a:pt x="23798" y="26494"/>
                  </a:lnTo>
                  <a:lnTo>
                    <a:pt x="23918" y="26933"/>
                  </a:lnTo>
                  <a:lnTo>
                    <a:pt x="24058" y="27363"/>
                  </a:lnTo>
                  <a:lnTo>
                    <a:pt x="24218" y="27792"/>
                  </a:lnTo>
                  <a:lnTo>
                    <a:pt x="24397" y="28202"/>
                  </a:lnTo>
                  <a:lnTo>
                    <a:pt x="24597" y="28601"/>
                  </a:lnTo>
                  <a:lnTo>
                    <a:pt x="24827" y="28990"/>
                  </a:lnTo>
                  <a:lnTo>
                    <a:pt x="25076" y="29370"/>
                  </a:lnTo>
                  <a:lnTo>
                    <a:pt x="25336" y="29739"/>
                  </a:lnTo>
                  <a:lnTo>
                    <a:pt x="25496" y="29909"/>
                  </a:lnTo>
                  <a:lnTo>
                    <a:pt x="25646" y="30079"/>
                  </a:lnTo>
                  <a:lnTo>
                    <a:pt x="25805" y="30229"/>
                  </a:lnTo>
                  <a:lnTo>
                    <a:pt x="25975" y="30389"/>
                  </a:lnTo>
                  <a:lnTo>
                    <a:pt x="26135" y="30528"/>
                  </a:lnTo>
                  <a:lnTo>
                    <a:pt x="26315" y="30678"/>
                  </a:lnTo>
                  <a:lnTo>
                    <a:pt x="26484" y="30808"/>
                  </a:lnTo>
                  <a:lnTo>
                    <a:pt x="26664" y="30938"/>
                  </a:lnTo>
                  <a:lnTo>
                    <a:pt x="26854" y="31068"/>
                  </a:lnTo>
                  <a:lnTo>
                    <a:pt x="27044" y="31187"/>
                  </a:lnTo>
                  <a:lnTo>
                    <a:pt x="27233" y="31307"/>
                  </a:lnTo>
                  <a:lnTo>
                    <a:pt x="27423" y="31417"/>
                  </a:lnTo>
                  <a:lnTo>
                    <a:pt x="27623" y="31517"/>
                  </a:lnTo>
                  <a:lnTo>
                    <a:pt x="27833" y="31617"/>
                  </a:lnTo>
                  <a:lnTo>
                    <a:pt x="28042" y="31707"/>
                  </a:lnTo>
                  <a:lnTo>
                    <a:pt x="28252" y="31797"/>
                  </a:lnTo>
                  <a:lnTo>
                    <a:pt x="28811" y="31976"/>
                  </a:lnTo>
                  <a:lnTo>
                    <a:pt x="29091" y="32066"/>
                  </a:lnTo>
                  <a:lnTo>
                    <a:pt x="29370" y="32136"/>
                  </a:lnTo>
                  <a:lnTo>
                    <a:pt x="29660" y="32206"/>
                  </a:lnTo>
                  <a:lnTo>
                    <a:pt x="29950" y="32276"/>
                  </a:lnTo>
                  <a:lnTo>
                    <a:pt x="30229" y="32336"/>
                  </a:lnTo>
                  <a:lnTo>
                    <a:pt x="30519" y="32386"/>
                  </a:lnTo>
                  <a:lnTo>
                    <a:pt x="30809" y="32426"/>
                  </a:lnTo>
                  <a:lnTo>
                    <a:pt x="31098" y="32466"/>
                  </a:lnTo>
                  <a:lnTo>
                    <a:pt x="31398" y="32496"/>
                  </a:lnTo>
                  <a:lnTo>
                    <a:pt x="31687" y="32516"/>
                  </a:lnTo>
                  <a:lnTo>
                    <a:pt x="31977" y="32536"/>
                  </a:lnTo>
                  <a:lnTo>
                    <a:pt x="32277" y="32546"/>
                  </a:lnTo>
                  <a:lnTo>
                    <a:pt x="32576" y="32546"/>
                  </a:lnTo>
                  <a:lnTo>
                    <a:pt x="32876" y="32536"/>
                  </a:lnTo>
                  <a:lnTo>
                    <a:pt x="33515" y="32536"/>
                  </a:lnTo>
                  <a:lnTo>
                    <a:pt x="34164" y="32516"/>
                  </a:lnTo>
                  <a:lnTo>
                    <a:pt x="34823" y="32486"/>
                  </a:lnTo>
                  <a:lnTo>
                    <a:pt x="35472" y="32446"/>
                  </a:lnTo>
                  <a:lnTo>
                    <a:pt x="36121" y="32396"/>
                  </a:lnTo>
                  <a:lnTo>
                    <a:pt x="36780" y="32326"/>
                  </a:lnTo>
                  <a:lnTo>
                    <a:pt x="37419" y="32236"/>
                  </a:lnTo>
                  <a:lnTo>
                    <a:pt x="38069" y="32136"/>
                  </a:lnTo>
                  <a:lnTo>
                    <a:pt x="38578" y="32066"/>
                  </a:lnTo>
                  <a:lnTo>
                    <a:pt x="39097" y="31986"/>
                  </a:lnTo>
                  <a:lnTo>
                    <a:pt x="39607" y="31906"/>
                  </a:lnTo>
                  <a:lnTo>
                    <a:pt x="40116" y="31807"/>
                  </a:lnTo>
                  <a:lnTo>
                    <a:pt x="40625" y="31697"/>
                  </a:lnTo>
                  <a:lnTo>
                    <a:pt x="41124" y="31587"/>
                  </a:lnTo>
                  <a:lnTo>
                    <a:pt x="41624" y="31467"/>
                  </a:lnTo>
                  <a:lnTo>
                    <a:pt x="42123" y="31337"/>
                  </a:lnTo>
                  <a:lnTo>
                    <a:pt x="42123" y="10336"/>
                  </a:lnTo>
                  <a:lnTo>
                    <a:pt x="35961" y="10336"/>
                  </a:lnTo>
                  <a:lnTo>
                    <a:pt x="35961" y="27063"/>
                  </a:lnTo>
                  <a:lnTo>
                    <a:pt x="35812" y="27093"/>
                  </a:lnTo>
                  <a:lnTo>
                    <a:pt x="35652" y="27123"/>
                  </a:lnTo>
                  <a:lnTo>
                    <a:pt x="35342" y="27163"/>
                  </a:lnTo>
                  <a:lnTo>
                    <a:pt x="35013" y="27193"/>
                  </a:lnTo>
                  <a:lnTo>
                    <a:pt x="34643" y="27233"/>
                  </a:lnTo>
                  <a:lnTo>
                    <a:pt x="34264" y="27263"/>
                  </a:lnTo>
                  <a:lnTo>
                    <a:pt x="33904" y="27283"/>
                  </a:lnTo>
                  <a:lnTo>
                    <a:pt x="33565" y="27283"/>
                  </a:lnTo>
                  <a:lnTo>
                    <a:pt x="33215" y="27293"/>
                  </a:lnTo>
                  <a:lnTo>
                    <a:pt x="32956" y="27283"/>
                  </a:lnTo>
                  <a:lnTo>
                    <a:pt x="32706" y="27263"/>
                  </a:lnTo>
                  <a:lnTo>
                    <a:pt x="32466" y="27243"/>
                  </a:lnTo>
                  <a:lnTo>
                    <a:pt x="32237" y="27203"/>
                  </a:lnTo>
                  <a:lnTo>
                    <a:pt x="32017" y="27153"/>
                  </a:lnTo>
                  <a:lnTo>
                    <a:pt x="31807" y="27103"/>
                  </a:lnTo>
                  <a:lnTo>
                    <a:pt x="31607" y="27033"/>
                  </a:lnTo>
                  <a:lnTo>
                    <a:pt x="31418" y="26953"/>
                  </a:lnTo>
                  <a:lnTo>
                    <a:pt x="31238" y="26863"/>
                  </a:lnTo>
                  <a:lnTo>
                    <a:pt x="31078" y="26763"/>
                  </a:lnTo>
                  <a:lnTo>
                    <a:pt x="30918" y="26664"/>
                  </a:lnTo>
                  <a:lnTo>
                    <a:pt x="30779" y="26544"/>
                  </a:lnTo>
                  <a:lnTo>
                    <a:pt x="30639" y="26414"/>
                  </a:lnTo>
                  <a:lnTo>
                    <a:pt x="30519" y="26274"/>
                  </a:lnTo>
                  <a:lnTo>
                    <a:pt x="30409" y="26134"/>
                  </a:lnTo>
                  <a:lnTo>
                    <a:pt x="30309" y="25975"/>
                  </a:lnTo>
                  <a:lnTo>
                    <a:pt x="30209" y="25805"/>
                  </a:lnTo>
                  <a:lnTo>
                    <a:pt x="30119" y="25625"/>
                  </a:lnTo>
                  <a:lnTo>
                    <a:pt x="30040" y="25435"/>
                  </a:lnTo>
                  <a:lnTo>
                    <a:pt x="29960" y="25226"/>
                  </a:lnTo>
                  <a:lnTo>
                    <a:pt x="29890" y="25006"/>
                  </a:lnTo>
                  <a:lnTo>
                    <a:pt x="29830" y="24776"/>
                  </a:lnTo>
                  <a:lnTo>
                    <a:pt x="29770" y="24527"/>
                  </a:lnTo>
                  <a:lnTo>
                    <a:pt x="29710" y="24267"/>
                  </a:lnTo>
                  <a:lnTo>
                    <a:pt x="29670" y="23987"/>
                  </a:lnTo>
                  <a:lnTo>
                    <a:pt x="29620" y="23698"/>
                  </a:lnTo>
                  <a:lnTo>
                    <a:pt x="29590" y="23398"/>
                  </a:lnTo>
                  <a:lnTo>
                    <a:pt x="29560" y="23088"/>
                  </a:lnTo>
                  <a:lnTo>
                    <a:pt x="29540" y="22759"/>
                  </a:lnTo>
                  <a:lnTo>
                    <a:pt x="29520" y="22419"/>
                  </a:lnTo>
                  <a:lnTo>
                    <a:pt x="29510" y="22060"/>
                  </a:lnTo>
                  <a:lnTo>
                    <a:pt x="29510" y="21690"/>
                  </a:lnTo>
                  <a:lnTo>
                    <a:pt x="29510" y="10336"/>
                  </a:lnTo>
                  <a:close/>
                  <a:moveTo>
                    <a:pt x="169010" y="3945"/>
                  </a:moveTo>
                  <a:lnTo>
                    <a:pt x="162848" y="4913"/>
                  </a:lnTo>
                  <a:lnTo>
                    <a:pt x="162848" y="23238"/>
                  </a:lnTo>
                  <a:lnTo>
                    <a:pt x="162828" y="23708"/>
                  </a:lnTo>
                  <a:lnTo>
                    <a:pt x="162838" y="24187"/>
                  </a:lnTo>
                  <a:lnTo>
                    <a:pt x="162848" y="24666"/>
                  </a:lnTo>
                  <a:lnTo>
                    <a:pt x="162888" y="25146"/>
                  </a:lnTo>
                  <a:lnTo>
                    <a:pt x="162938" y="25625"/>
                  </a:lnTo>
                  <a:lnTo>
                    <a:pt x="163008" y="26104"/>
                  </a:lnTo>
                  <a:lnTo>
                    <a:pt x="163088" y="26584"/>
                  </a:lnTo>
                  <a:lnTo>
                    <a:pt x="163188" y="27063"/>
                  </a:lnTo>
                  <a:lnTo>
                    <a:pt x="163298" y="27463"/>
                  </a:lnTo>
                  <a:lnTo>
                    <a:pt x="163438" y="27862"/>
                  </a:lnTo>
                  <a:lnTo>
                    <a:pt x="163587" y="28251"/>
                  </a:lnTo>
                  <a:lnTo>
                    <a:pt x="163747" y="28631"/>
                  </a:lnTo>
                  <a:lnTo>
                    <a:pt x="163937" y="29000"/>
                  </a:lnTo>
                  <a:lnTo>
                    <a:pt x="164147" y="29360"/>
                  </a:lnTo>
                  <a:lnTo>
                    <a:pt x="164256" y="29530"/>
                  </a:lnTo>
                  <a:lnTo>
                    <a:pt x="164366" y="29699"/>
                  </a:lnTo>
                  <a:lnTo>
                    <a:pt x="164486" y="29869"/>
                  </a:lnTo>
                  <a:lnTo>
                    <a:pt x="164616" y="30029"/>
                  </a:lnTo>
                  <a:lnTo>
                    <a:pt x="164886" y="30319"/>
                  </a:lnTo>
                  <a:lnTo>
                    <a:pt x="165165" y="30608"/>
                  </a:lnTo>
                  <a:lnTo>
                    <a:pt x="165475" y="30868"/>
                  </a:lnTo>
                  <a:lnTo>
                    <a:pt x="165635" y="30998"/>
                  </a:lnTo>
                  <a:lnTo>
                    <a:pt x="165794" y="31118"/>
                  </a:lnTo>
                  <a:lnTo>
                    <a:pt x="165964" y="31237"/>
                  </a:lnTo>
                  <a:lnTo>
                    <a:pt x="166134" y="31347"/>
                  </a:lnTo>
                  <a:lnTo>
                    <a:pt x="166314" y="31457"/>
                  </a:lnTo>
                  <a:lnTo>
                    <a:pt x="166493" y="31557"/>
                  </a:lnTo>
                  <a:lnTo>
                    <a:pt x="166673" y="31657"/>
                  </a:lnTo>
                  <a:lnTo>
                    <a:pt x="166863" y="31747"/>
                  </a:lnTo>
                  <a:lnTo>
                    <a:pt x="167053" y="31837"/>
                  </a:lnTo>
                  <a:lnTo>
                    <a:pt x="167242" y="31916"/>
                  </a:lnTo>
                  <a:lnTo>
                    <a:pt x="167492" y="32006"/>
                  </a:lnTo>
                  <a:lnTo>
                    <a:pt x="167742" y="32086"/>
                  </a:lnTo>
                  <a:lnTo>
                    <a:pt x="167991" y="32166"/>
                  </a:lnTo>
                  <a:lnTo>
                    <a:pt x="168241" y="32246"/>
                  </a:lnTo>
                  <a:lnTo>
                    <a:pt x="168501" y="32306"/>
                  </a:lnTo>
                  <a:lnTo>
                    <a:pt x="168760" y="32366"/>
                  </a:lnTo>
                  <a:lnTo>
                    <a:pt x="169020" y="32426"/>
                  </a:lnTo>
                  <a:lnTo>
                    <a:pt x="169280" y="32466"/>
                  </a:lnTo>
                  <a:lnTo>
                    <a:pt x="169539" y="32506"/>
                  </a:lnTo>
                  <a:lnTo>
                    <a:pt x="169809" y="32536"/>
                  </a:lnTo>
                  <a:lnTo>
                    <a:pt x="170068" y="32566"/>
                  </a:lnTo>
                  <a:lnTo>
                    <a:pt x="170338" y="32586"/>
                  </a:lnTo>
                  <a:lnTo>
                    <a:pt x="170608" y="32595"/>
                  </a:lnTo>
                  <a:lnTo>
                    <a:pt x="170867" y="32605"/>
                  </a:lnTo>
                  <a:lnTo>
                    <a:pt x="171137" y="32605"/>
                  </a:lnTo>
                  <a:lnTo>
                    <a:pt x="171407" y="32595"/>
                  </a:lnTo>
                  <a:lnTo>
                    <a:pt x="171836" y="32595"/>
                  </a:lnTo>
                  <a:lnTo>
                    <a:pt x="172265" y="32576"/>
                  </a:lnTo>
                  <a:lnTo>
                    <a:pt x="172685" y="32546"/>
                  </a:lnTo>
                  <a:lnTo>
                    <a:pt x="173114" y="32516"/>
                  </a:lnTo>
                  <a:lnTo>
                    <a:pt x="173534" y="32466"/>
                  </a:lnTo>
                  <a:lnTo>
                    <a:pt x="173953" y="32406"/>
                  </a:lnTo>
                  <a:lnTo>
                    <a:pt x="174363" y="32336"/>
                  </a:lnTo>
                  <a:lnTo>
                    <a:pt x="174772" y="32256"/>
                  </a:lnTo>
                  <a:lnTo>
                    <a:pt x="175411" y="32086"/>
                  </a:lnTo>
                  <a:lnTo>
                    <a:pt x="176050" y="31896"/>
                  </a:lnTo>
                  <a:lnTo>
                    <a:pt x="176370" y="31797"/>
                  </a:lnTo>
                  <a:lnTo>
                    <a:pt x="176679" y="31697"/>
                  </a:lnTo>
                  <a:lnTo>
                    <a:pt x="176979" y="31577"/>
                  </a:lnTo>
                  <a:lnTo>
                    <a:pt x="177289" y="31457"/>
                  </a:lnTo>
                  <a:lnTo>
                    <a:pt x="176430" y="26664"/>
                  </a:lnTo>
                  <a:lnTo>
                    <a:pt x="175960" y="26823"/>
                  </a:lnTo>
                  <a:lnTo>
                    <a:pt x="175481" y="26963"/>
                  </a:lnTo>
                  <a:lnTo>
                    <a:pt x="175241" y="27023"/>
                  </a:lnTo>
                  <a:lnTo>
                    <a:pt x="174992" y="27073"/>
                  </a:lnTo>
                  <a:lnTo>
                    <a:pt x="174742" y="27133"/>
                  </a:lnTo>
                  <a:lnTo>
                    <a:pt x="174492" y="27173"/>
                  </a:lnTo>
                  <a:lnTo>
                    <a:pt x="174253" y="27213"/>
                  </a:lnTo>
                  <a:lnTo>
                    <a:pt x="174003" y="27253"/>
                  </a:lnTo>
                  <a:lnTo>
                    <a:pt x="173514" y="27303"/>
                  </a:lnTo>
                  <a:lnTo>
                    <a:pt x="173004" y="27333"/>
                  </a:lnTo>
                  <a:lnTo>
                    <a:pt x="172495" y="27343"/>
                  </a:lnTo>
                  <a:lnTo>
                    <a:pt x="172226" y="27343"/>
                  </a:lnTo>
                  <a:lnTo>
                    <a:pt x="171976" y="27323"/>
                  </a:lnTo>
                  <a:lnTo>
                    <a:pt x="171746" y="27303"/>
                  </a:lnTo>
                  <a:lnTo>
                    <a:pt x="171516" y="27273"/>
                  </a:lnTo>
                  <a:lnTo>
                    <a:pt x="171307" y="27233"/>
                  </a:lnTo>
                  <a:lnTo>
                    <a:pt x="171097" y="27183"/>
                  </a:lnTo>
                  <a:lnTo>
                    <a:pt x="170907" y="27123"/>
                  </a:lnTo>
                  <a:lnTo>
                    <a:pt x="170728" y="27053"/>
                  </a:lnTo>
                  <a:lnTo>
                    <a:pt x="170558" y="26973"/>
                  </a:lnTo>
                  <a:lnTo>
                    <a:pt x="170408" y="26893"/>
                  </a:lnTo>
                  <a:lnTo>
                    <a:pt x="170258" y="26793"/>
                  </a:lnTo>
                  <a:lnTo>
                    <a:pt x="170118" y="26694"/>
                  </a:lnTo>
                  <a:lnTo>
                    <a:pt x="169999" y="26584"/>
                  </a:lnTo>
                  <a:lnTo>
                    <a:pt x="169889" y="26464"/>
                  </a:lnTo>
                  <a:lnTo>
                    <a:pt x="169789" y="26334"/>
                  </a:lnTo>
                  <a:lnTo>
                    <a:pt x="169699" y="26204"/>
                  </a:lnTo>
                  <a:lnTo>
                    <a:pt x="169599" y="26034"/>
                  </a:lnTo>
                  <a:lnTo>
                    <a:pt x="169519" y="25855"/>
                  </a:lnTo>
                  <a:lnTo>
                    <a:pt x="169439" y="25675"/>
                  </a:lnTo>
                  <a:lnTo>
                    <a:pt x="169359" y="25485"/>
                  </a:lnTo>
                  <a:lnTo>
                    <a:pt x="169300" y="25305"/>
                  </a:lnTo>
                  <a:lnTo>
                    <a:pt x="169240" y="25116"/>
                  </a:lnTo>
                  <a:lnTo>
                    <a:pt x="169180" y="24926"/>
                  </a:lnTo>
                  <a:lnTo>
                    <a:pt x="169140" y="24726"/>
                  </a:lnTo>
                  <a:lnTo>
                    <a:pt x="169100" y="24527"/>
                  </a:lnTo>
                  <a:lnTo>
                    <a:pt x="169070" y="24337"/>
                  </a:lnTo>
                  <a:lnTo>
                    <a:pt x="169040" y="24137"/>
                  </a:lnTo>
                  <a:lnTo>
                    <a:pt x="169020" y="23927"/>
                  </a:lnTo>
                  <a:lnTo>
                    <a:pt x="169010" y="23728"/>
                  </a:lnTo>
                  <a:lnTo>
                    <a:pt x="169000" y="23528"/>
                  </a:lnTo>
                  <a:lnTo>
                    <a:pt x="169000" y="23328"/>
                  </a:lnTo>
                  <a:lnTo>
                    <a:pt x="169010" y="23118"/>
                  </a:lnTo>
                  <a:lnTo>
                    <a:pt x="169010" y="15469"/>
                  </a:lnTo>
                  <a:lnTo>
                    <a:pt x="176430" y="15469"/>
                  </a:lnTo>
                  <a:lnTo>
                    <a:pt x="176430" y="10336"/>
                  </a:lnTo>
                  <a:lnTo>
                    <a:pt x="169010" y="10336"/>
                  </a:lnTo>
                  <a:lnTo>
                    <a:pt x="169010" y="3945"/>
                  </a:lnTo>
                  <a:close/>
                  <a:moveTo>
                    <a:pt x="54167" y="0"/>
                  </a:moveTo>
                  <a:lnTo>
                    <a:pt x="48005" y="979"/>
                  </a:lnTo>
                  <a:lnTo>
                    <a:pt x="48005" y="31517"/>
                  </a:lnTo>
                  <a:lnTo>
                    <a:pt x="48195" y="31597"/>
                  </a:lnTo>
                  <a:lnTo>
                    <a:pt x="48405" y="31677"/>
                  </a:lnTo>
                  <a:lnTo>
                    <a:pt x="48624" y="31747"/>
                  </a:lnTo>
                  <a:lnTo>
                    <a:pt x="48854" y="31817"/>
                  </a:lnTo>
                  <a:lnTo>
                    <a:pt x="49094" y="31876"/>
                  </a:lnTo>
                  <a:lnTo>
                    <a:pt x="49353" y="31926"/>
                  </a:lnTo>
                  <a:lnTo>
                    <a:pt x="49613" y="31976"/>
                  </a:lnTo>
                  <a:lnTo>
                    <a:pt x="49882" y="32026"/>
                  </a:lnTo>
                  <a:lnTo>
                    <a:pt x="50442" y="32146"/>
                  </a:lnTo>
                  <a:lnTo>
                    <a:pt x="51001" y="32246"/>
                  </a:lnTo>
                  <a:lnTo>
                    <a:pt x="51550" y="32336"/>
                  </a:lnTo>
                  <a:lnTo>
                    <a:pt x="52109" y="32426"/>
                  </a:lnTo>
                  <a:lnTo>
                    <a:pt x="52709" y="32476"/>
                  </a:lnTo>
                  <a:lnTo>
                    <a:pt x="53308" y="32536"/>
                  </a:lnTo>
                  <a:lnTo>
                    <a:pt x="53907" y="32605"/>
                  </a:lnTo>
                  <a:lnTo>
                    <a:pt x="54506" y="32655"/>
                  </a:lnTo>
                  <a:lnTo>
                    <a:pt x="55105" y="32695"/>
                  </a:lnTo>
                  <a:lnTo>
                    <a:pt x="55695" y="32735"/>
                  </a:lnTo>
                  <a:lnTo>
                    <a:pt x="56284" y="32755"/>
                  </a:lnTo>
                  <a:lnTo>
                    <a:pt x="56843" y="32765"/>
                  </a:lnTo>
                  <a:lnTo>
                    <a:pt x="57462" y="32755"/>
                  </a:lnTo>
                  <a:lnTo>
                    <a:pt x="58081" y="32725"/>
                  </a:lnTo>
                  <a:lnTo>
                    <a:pt x="58381" y="32695"/>
                  </a:lnTo>
                  <a:lnTo>
                    <a:pt x="58690" y="32665"/>
                  </a:lnTo>
                  <a:lnTo>
                    <a:pt x="58990" y="32625"/>
                  </a:lnTo>
                  <a:lnTo>
                    <a:pt x="59290" y="32586"/>
                  </a:lnTo>
                  <a:lnTo>
                    <a:pt x="59589" y="32536"/>
                  </a:lnTo>
                  <a:lnTo>
                    <a:pt x="59889" y="32476"/>
                  </a:lnTo>
                  <a:lnTo>
                    <a:pt x="60178" y="32406"/>
                  </a:lnTo>
                  <a:lnTo>
                    <a:pt x="60478" y="32336"/>
                  </a:lnTo>
                  <a:lnTo>
                    <a:pt x="60768" y="32256"/>
                  </a:lnTo>
                  <a:lnTo>
                    <a:pt x="61057" y="32166"/>
                  </a:lnTo>
                  <a:lnTo>
                    <a:pt x="61357" y="32076"/>
                  </a:lnTo>
                  <a:lnTo>
                    <a:pt x="61646" y="31966"/>
                  </a:lnTo>
                  <a:lnTo>
                    <a:pt x="61886" y="31866"/>
                  </a:lnTo>
                  <a:lnTo>
                    <a:pt x="62126" y="31767"/>
                  </a:lnTo>
                  <a:lnTo>
                    <a:pt x="62365" y="31647"/>
                  </a:lnTo>
                  <a:lnTo>
                    <a:pt x="62605" y="31527"/>
                  </a:lnTo>
                  <a:lnTo>
                    <a:pt x="62835" y="31407"/>
                  </a:lnTo>
                  <a:lnTo>
                    <a:pt x="63064" y="31277"/>
                  </a:lnTo>
                  <a:lnTo>
                    <a:pt x="63294" y="31137"/>
                  </a:lnTo>
                  <a:lnTo>
                    <a:pt x="63524" y="30988"/>
                  </a:lnTo>
                  <a:lnTo>
                    <a:pt x="63744" y="30838"/>
                  </a:lnTo>
                  <a:lnTo>
                    <a:pt x="63953" y="30688"/>
                  </a:lnTo>
                  <a:lnTo>
                    <a:pt x="64173" y="30518"/>
                  </a:lnTo>
                  <a:lnTo>
                    <a:pt x="64383" y="30359"/>
                  </a:lnTo>
                  <a:lnTo>
                    <a:pt x="64582" y="30179"/>
                  </a:lnTo>
                  <a:lnTo>
                    <a:pt x="64792" y="29999"/>
                  </a:lnTo>
                  <a:lnTo>
                    <a:pt x="64992" y="29819"/>
                  </a:lnTo>
                  <a:lnTo>
                    <a:pt x="65182" y="29630"/>
                  </a:lnTo>
                  <a:lnTo>
                    <a:pt x="65361" y="29430"/>
                  </a:lnTo>
                  <a:lnTo>
                    <a:pt x="65531" y="29240"/>
                  </a:lnTo>
                  <a:lnTo>
                    <a:pt x="65701" y="29030"/>
                  </a:lnTo>
                  <a:lnTo>
                    <a:pt x="65861" y="28831"/>
                  </a:lnTo>
                  <a:lnTo>
                    <a:pt x="66020" y="28611"/>
                  </a:lnTo>
                  <a:lnTo>
                    <a:pt x="66170" y="28401"/>
                  </a:lnTo>
                  <a:lnTo>
                    <a:pt x="66320" y="28182"/>
                  </a:lnTo>
                  <a:lnTo>
                    <a:pt x="66460" y="27962"/>
                  </a:lnTo>
                  <a:lnTo>
                    <a:pt x="66590" y="27732"/>
                  </a:lnTo>
                  <a:lnTo>
                    <a:pt x="66720" y="27502"/>
                  </a:lnTo>
                  <a:lnTo>
                    <a:pt x="66839" y="27263"/>
                  </a:lnTo>
                  <a:lnTo>
                    <a:pt x="66959" y="27023"/>
                  </a:lnTo>
                  <a:lnTo>
                    <a:pt x="67059" y="26783"/>
                  </a:lnTo>
                  <a:lnTo>
                    <a:pt x="67169" y="26534"/>
                  </a:lnTo>
                  <a:lnTo>
                    <a:pt x="67259" y="26284"/>
                  </a:lnTo>
                  <a:lnTo>
                    <a:pt x="67349" y="26034"/>
                  </a:lnTo>
                  <a:lnTo>
                    <a:pt x="67459" y="25745"/>
                  </a:lnTo>
                  <a:lnTo>
                    <a:pt x="67548" y="25455"/>
                  </a:lnTo>
                  <a:lnTo>
                    <a:pt x="67638" y="25156"/>
                  </a:lnTo>
                  <a:lnTo>
                    <a:pt x="67718" y="24866"/>
                  </a:lnTo>
                  <a:lnTo>
                    <a:pt x="67788" y="24576"/>
                  </a:lnTo>
                  <a:lnTo>
                    <a:pt x="67858" y="24277"/>
                  </a:lnTo>
                  <a:lnTo>
                    <a:pt x="67908" y="23977"/>
                  </a:lnTo>
                  <a:lnTo>
                    <a:pt x="67968" y="23688"/>
                  </a:lnTo>
                  <a:lnTo>
                    <a:pt x="68008" y="23388"/>
                  </a:lnTo>
                  <a:lnTo>
                    <a:pt x="68048" y="23088"/>
                  </a:lnTo>
                  <a:lnTo>
                    <a:pt x="68078" y="22789"/>
                  </a:lnTo>
                  <a:lnTo>
                    <a:pt x="68108" y="22489"/>
                  </a:lnTo>
                  <a:lnTo>
                    <a:pt x="68138" y="21890"/>
                  </a:lnTo>
                  <a:lnTo>
                    <a:pt x="68148" y="21291"/>
                  </a:lnTo>
                  <a:lnTo>
                    <a:pt x="68138" y="20692"/>
                  </a:lnTo>
                  <a:lnTo>
                    <a:pt x="68118" y="20103"/>
                  </a:lnTo>
                  <a:lnTo>
                    <a:pt x="68078" y="19503"/>
                  </a:lnTo>
                  <a:lnTo>
                    <a:pt x="68018" y="18914"/>
                  </a:lnTo>
                  <a:lnTo>
                    <a:pt x="67948" y="18345"/>
                  </a:lnTo>
                  <a:lnTo>
                    <a:pt x="67858" y="17776"/>
                  </a:lnTo>
                  <a:lnTo>
                    <a:pt x="67758" y="17217"/>
                  </a:lnTo>
                  <a:lnTo>
                    <a:pt x="67638" y="16667"/>
                  </a:lnTo>
                  <a:lnTo>
                    <a:pt x="67568" y="16428"/>
                  </a:lnTo>
                  <a:lnTo>
                    <a:pt x="67498" y="16188"/>
                  </a:lnTo>
                  <a:lnTo>
                    <a:pt x="67419" y="15948"/>
                  </a:lnTo>
                  <a:lnTo>
                    <a:pt x="67329" y="15709"/>
                  </a:lnTo>
                  <a:lnTo>
                    <a:pt x="67229" y="15479"/>
                  </a:lnTo>
                  <a:lnTo>
                    <a:pt x="67129" y="15239"/>
                  </a:lnTo>
                  <a:lnTo>
                    <a:pt x="67029" y="15010"/>
                  </a:lnTo>
                  <a:lnTo>
                    <a:pt x="66919" y="14790"/>
                  </a:lnTo>
                  <a:lnTo>
                    <a:pt x="66799" y="14560"/>
                  </a:lnTo>
                  <a:lnTo>
                    <a:pt x="66670" y="14340"/>
                  </a:lnTo>
                  <a:lnTo>
                    <a:pt x="66540" y="14131"/>
                  </a:lnTo>
                  <a:lnTo>
                    <a:pt x="66410" y="13911"/>
                  </a:lnTo>
                  <a:lnTo>
                    <a:pt x="66270" y="13701"/>
                  </a:lnTo>
                  <a:lnTo>
                    <a:pt x="66120" y="13492"/>
                  </a:lnTo>
                  <a:lnTo>
                    <a:pt x="65811" y="13072"/>
                  </a:lnTo>
                  <a:lnTo>
                    <a:pt x="65661" y="12892"/>
                  </a:lnTo>
                  <a:lnTo>
                    <a:pt x="65501" y="12723"/>
                  </a:lnTo>
                  <a:lnTo>
                    <a:pt x="65341" y="12553"/>
                  </a:lnTo>
                  <a:lnTo>
                    <a:pt x="65172" y="12383"/>
                  </a:lnTo>
                  <a:lnTo>
                    <a:pt x="64992" y="12223"/>
                  </a:lnTo>
                  <a:lnTo>
                    <a:pt x="64822" y="12064"/>
                  </a:lnTo>
                  <a:lnTo>
                    <a:pt x="64642" y="11914"/>
                  </a:lnTo>
                  <a:lnTo>
                    <a:pt x="64453" y="11764"/>
                  </a:lnTo>
                  <a:lnTo>
                    <a:pt x="64263" y="11624"/>
                  </a:lnTo>
                  <a:lnTo>
                    <a:pt x="64073" y="11484"/>
                  </a:lnTo>
                  <a:lnTo>
                    <a:pt x="63873" y="11355"/>
                  </a:lnTo>
                  <a:lnTo>
                    <a:pt x="63674" y="11225"/>
                  </a:lnTo>
                  <a:lnTo>
                    <a:pt x="63474" y="11115"/>
                  </a:lnTo>
                  <a:lnTo>
                    <a:pt x="63264" y="10995"/>
                  </a:lnTo>
                  <a:lnTo>
                    <a:pt x="63055" y="10895"/>
                  </a:lnTo>
                  <a:lnTo>
                    <a:pt x="62845" y="10795"/>
                  </a:lnTo>
                  <a:lnTo>
                    <a:pt x="62595" y="10675"/>
                  </a:lnTo>
                  <a:lnTo>
                    <a:pt x="62345" y="10576"/>
                  </a:lnTo>
                  <a:lnTo>
                    <a:pt x="62096" y="10476"/>
                  </a:lnTo>
                  <a:lnTo>
                    <a:pt x="61846" y="10396"/>
                  </a:lnTo>
                  <a:lnTo>
                    <a:pt x="61597" y="10316"/>
                  </a:lnTo>
                  <a:lnTo>
                    <a:pt x="61337" y="10246"/>
                  </a:lnTo>
                  <a:lnTo>
                    <a:pt x="61087" y="10186"/>
                  </a:lnTo>
                  <a:lnTo>
                    <a:pt x="60828" y="10126"/>
                  </a:lnTo>
                  <a:lnTo>
                    <a:pt x="60568" y="10086"/>
                  </a:lnTo>
                  <a:lnTo>
                    <a:pt x="60308" y="10046"/>
                  </a:lnTo>
                  <a:lnTo>
                    <a:pt x="60049" y="10006"/>
                  </a:lnTo>
                  <a:lnTo>
                    <a:pt x="59789" y="9986"/>
                  </a:lnTo>
                  <a:lnTo>
                    <a:pt x="59529" y="9966"/>
                  </a:lnTo>
                  <a:lnTo>
                    <a:pt x="59260" y="9946"/>
                  </a:lnTo>
                  <a:lnTo>
                    <a:pt x="58730" y="9936"/>
                  </a:lnTo>
                  <a:lnTo>
                    <a:pt x="58431" y="9936"/>
                  </a:lnTo>
                  <a:lnTo>
                    <a:pt x="58131" y="9946"/>
                  </a:lnTo>
                  <a:lnTo>
                    <a:pt x="57832" y="9966"/>
                  </a:lnTo>
                  <a:lnTo>
                    <a:pt x="57532" y="9986"/>
                  </a:lnTo>
                  <a:lnTo>
                    <a:pt x="57232" y="10016"/>
                  </a:lnTo>
                  <a:lnTo>
                    <a:pt x="56933" y="10056"/>
                  </a:lnTo>
                  <a:lnTo>
                    <a:pt x="56633" y="10106"/>
                  </a:lnTo>
                  <a:lnTo>
                    <a:pt x="56334" y="10166"/>
                  </a:lnTo>
                  <a:lnTo>
                    <a:pt x="55774" y="10306"/>
                  </a:lnTo>
                  <a:lnTo>
                    <a:pt x="55225" y="10466"/>
                  </a:lnTo>
                  <a:lnTo>
                    <a:pt x="54956" y="10556"/>
                  </a:lnTo>
                  <a:lnTo>
                    <a:pt x="54686" y="10646"/>
                  </a:lnTo>
                  <a:lnTo>
                    <a:pt x="54426" y="10745"/>
                  </a:lnTo>
                  <a:lnTo>
                    <a:pt x="54167" y="10845"/>
                  </a:lnTo>
                  <a:lnTo>
                    <a:pt x="54167" y="0"/>
                  </a:lnTo>
                  <a:close/>
                  <a:moveTo>
                    <a:pt x="82248" y="9827"/>
                  </a:moveTo>
                  <a:lnTo>
                    <a:pt x="81759" y="9837"/>
                  </a:lnTo>
                  <a:lnTo>
                    <a:pt x="81260" y="9867"/>
                  </a:lnTo>
                  <a:lnTo>
                    <a:pt x="80770" y="9917"/>
                  </a:lnTo>
                  <a:lnTo>
                    <a:pt x="80291" y="9996"/>
                  </a:lnTo>
                  <a:lnTo>
                    <a:pt x="80041" y="10046"/>
                  </a:lnTo>
                  <a:lnTo>
                    <a:pt x="79802" y="10106"/>
                  </a:lnTo>
                  <a:lnTo>
                    <a:pt x="79562" y="10166"/>
                  </a:lnTo>
                  <a:lnTo>
                    <a:pt x="79322" y="10236"/>
                  </a:lnTo>
                  <a:lnTo>
                    <a:pt x="79083" y="10306"/>
                  </a:lnTo>
                  <a:lnTo>
                    <a:pt x="78843" y="10386"/>
                  </a:lnTo>
                  <a:lnTo>
                    <a:pt x="78603" y="10476"/>
                  </a:lnTo>
                  <a:lnTo>
                    <a:pt x="78364" y="10566"/>
                  </a:lnTo>
                  <a:lnTo>
                    <a:pt x="78134" y="10656"/>
                  </a:lnTo>
                  <a:lnTo>
                    <a:pt x="77904" y="10745"/>
                  </a:lnTo>
                  <a:lnTo>
                    <a:pt x="77675" y="10855"/>
                  </a:lnTo>
                  <a:lnTo>
                    <a:pt x="77455" y="10955"/>
                  </a:lnTo>
                  <a:lnTo>
                    <a:pt x="77235" y="11075"/>
                  </a:lnTo>
                  <a:lnTo>
                    <a:pt x="77025" y="11195"/>
                  </a:lnTo>
                  <a:lnTo>
                    <a:pt x="76816" y="11325"/>
                  </a:lnTo>
                  <a:lnTo>
                    <a:pt x="76606" y="11454"/>
                  </a:lnTo>
                  <a:lnTo>
                    <a:pt x="76396" y="11594"/>
                  </a:lnTo>
                  <a:lnTo>
                    <a:pt x="76197" y="11744"/>
                  </a:lnTo>
                  <a:lnTo>
                    <a:pt x="75997" y="11894"/>
                  </a:lnTo>
                  <a:lnTo>
                    <a:pt x="75807" y="12054"/>
                  </a:lnTo>
                  <a:lnTo>
                    <a:pt x="75617" y="12213"/>
                  </a:lnTo>
                  <a:lnTo>
                    <a:pt x="75428" y="12383"/>
                  </a:lnTo>
                  <a:lnTo>
                    <a:pt x="75058" y="12733"/>
                  </a:lnTo>
                  <a:lnTo>
                    <a:pt x="74679" y="13142"/>
                  </a:lnTo>
                  <a:lnTo>
                    <a:pt x="74499" y="13352"/>
                  </a:lnTo>
                  <a:lnTo>
                    <a:pt x="74329" y="13572"/>
                  </a:lnTo>
                  <a:lnTo>
                    <a:pt x="74159" y="13781"/>
                  </a:lnTo>
                  <a:lnTo>
                    <a:pt x="74000" y="14001"/>
                  </a:lnTo>
                  <a:lnTo>
                    <a:pt x="73840" y="14231"/>
                  </a:lnTo>
                  <a:lnTo>
                    <a:pt x="73690" y="14450"/>
                  </a:lnTo>
                  <a:lnTo>
                    <a:pt x="73550" y="14680"/>
                  </a:lnTo>
                  <a:lnTo>
                    <a:pt x="73410" y="14910"/>
                  </a:lnTo>
                  <a:lnTo>
                    <a:pt x="73281" y="15149"/>
                  </a:lnTo>
                  <a:lnTo>
                    <a:pt x="73151" y="15389"/>
                  </a:lnTo>
                  <a:lnTo>
                    <a:pt x="73031" y="15629"/>
                  </a:lnTo>
                  <a:lnTo>
                    <a:pt x="72921" y="15878"/>
                  </a:lnTo>
                  <a:lnTo>
                    <a:pt x="72811" y="16128"/>
                  </a:lnTo>
                  <a:lnTo>
                    <a:pt x="72711" y="16388"/>
                  </a:lnTo>
                  <a:lnTo>
                    <a:pt x="72611" y="16687"/>
                  </a:lnTo>
                  <a:lnTo>
                    <a:pt x="72512" y="16987"/>
                  </a:lnTo>
                  <a:lnTo>
                    <a:pt x="72422" y="17296"/>
                  </a:lnTo>
                  <a:lnTo>
                    <a:pt x="72332" y="17606"/>
                  </a:lnTo>
                  <a:lnTo>
                    <a:pt x="72252" y="17916"/>
                  </a:lnTo>
                  <a:lnTo>
                    <a:pt x="72182" y="18225"/>
                  </a:lnTo>
                  <a:lnTo>
                    <a:pt x="72112" y="18545"/>
                  </a:lnTo>
                  <a:lnTo>
                    <a:pt x="72052" y="18854"/>
                  </a:lnTo>
                  <a:lnTo>
                    <a:pt x="72002" y="19174"/>
                  </a:lnTo>
                  <a:lnTo>
                    <a:pt x="71952" y="19493"/>
                  </a:lnTo>
                  <a:lnTo>
                    <a:pt x="71922" y="19803"/>
                  </a:lnTo>
                  <a:lnTo>
                    <a:pt x="71892" y="20123"/>
                  </a:lnTo>
                  <a:lnTo>
                    <a:pt x="71872" y="20442"/>
                  </a:lnTo>
                  <a:lnTo>
                    <a:pt x="71853" y="20772"/>
                  </a:lnTo>
                  <a:lnTo>
                    <a:pt x="71853" y="21091"/>
                  </a:lnTo>
                  <a:lnTo>
                    <a:pt x="71862" y="21411"/>
                  </a:lnTo>
                  <a:lnTo>
                    <a:pt x="71872" y="21980"/>
                  </a:lnTo>
                  <a:lnTo>
                    <a:pt x="71902" y="22559"/>
                  </a:lnTo>
                  <a:lnTo>
                    <a:pt x="71952" y="23128"/>
                  </a:lnTo>
                  <a:lnTo>
                    <a:pt x="72012" y="23688"/>
                  </a:lnTo>
                  <a:lnTo>
                    <a:pt x="72102" y="24257"/>
                  </a:lnTo>
                  <a:lnTo>
                    <a:pt x="72192" y="24826"/>
                  </a:lnTo>
                  <a:lnTo>
                    <a:pt x="72312" y="25395"/>
                  </a:lnTo>
                  <a:lnTo>
                    <a:pt x="72432" y="25975"/>
                  </a:lnTo>
                  <a:lnTo>
                    <a:pt x="72611" y="26464"/>
                  </a:lnTo>
                  <a:lnTo>
                    <a:pt x="72711" y="26704"/>
                  </a:lnTo>
                  <a:lnTo>
                    <a:pt x="72821" y="26943"/>
                  </a:lnTo>
                  <a:lnTo>
                    <a:pt x="72931" y="27183"/>
                  </a:lnTo>
                  <a:lnTo>
                    <a:pt x="73041" y="27423"/>
                  </a:lnTo>
                  <a:lnTo>
                    <a:pt x="73171" y="27652"/>
                  </a:lnTo>
                  <a:lnTo>
                    <a:pt x="73291" y="27882"/>
                  </a:lnTo>
                  <a:lnTo>
                    <a:pt x="73430" y="28102"/>
                  </a:lnTo>
                  <a:lnTo>
                    <a:pt x="73570" y="28331"/>
                  </a:lnTo>
                  <a:lnTo>
                    <a:pt x="73710" y="28551"/>
                  </a:lnTo>
                  <a:lnTo>
                    <a:pt x="73870" y="28761"/>
                  </a:lnTo>
                  <a:lnTo>
                    <a:pt x="74030" y="28970"/>
                  </a:lnTo>
                  <a:lnTo>
                    <a:pt x="74189" y="29180"/>
                  </a:lnTo>
                  <a:lnTo>
                    <a:pt x="74359" y="29380"/>
                  </a:lnTo>
                  <a:lnTo>
                    <a:pt x="74539" y="29570"/>
                  </a:lnTo>
                  <a:lnTo>
                    <a:pt x="74739" y="29759"/>
                  </a:lnTo>
                  <a:lnTo>
                    <a:pt x="74938" y="29949"/>
                  </a:lnTo>
                  <a:lnTo>
                    <a:pt x="75138" y="30129"/>
                  </a:lnTo>
                  <a:lnTo>
                    <a:pt x="75348" y="30299"/>
                  </a:lnTo>
                  <a:lnTo>
                    <a:pt x="75557" y="30468"/>
                  </a:lnTo>
                  <a:lnTo>
                    <a:pt x="75767" y="30628"/>
                  </a:lnTo>
                  <a:lnTo>
                    <a:pt x="75987" y="30788"/>
                  </a:lnTo>
                  <a:lnTo>
                    <a:pt x="76217" y="30938"/>
                  </a:lnTo>
                  <a:lnTo>
                    <a:pt x="76436" y="31078"/>
                  </a:lnTo>
                  <a:lnTo>
                    <a:pt x="76666" y="31217"/>
                  </a:lnTo>
                  <a:lnTo>
                    <a:pt x="76906" y="31347"/>
                  </a:lnTo>
                  <a:lnTo>
                    <a:pt x="77145" y="31477"/>
                  </a:lnTo>
                  <a:lnTo>
                    <a:pt x="77385" y="31597"/>
                  </a:lnTo>
                  <a:lnTo>
                    <a:pt x="77635" y="31707"/>
                  </a:lnTo>
                  <a:lnTo>
                    <a:pt x="77884" y="31817"/>
                  </a:lnTo>
                  <a:lnTo>
                    <a:pt x="78134" y="31916"/>
                  </a:lnTo>
                  <a:lnTo>
                    <a:pt x="78453" y="32026"/>
                  </a:lnTo>
                  <a:lnTo>
                    <a:pt x="78763" y="32136"/>
                  </a:lnTo>
                  <a:lnTo>
                    <a:pt x="79073" y="32226"/>
                  </a:lnTo>
                  <a:lnTo>
                    <a:pt x="79392" y="32316"/>
                  </a:lnTo>
                  <a:lnTo>
                    <a:pt x="79712" y="32396"/>
                  </a:lnTo>
                  <a:lnTo>
                    <a:pt x="80021" y="32476"/>
                  </a:lnTo>
                  <a:lnTo>
                    <a:pt x="80341" y="32536"/>
                  </a:lnTo>
                  <a:lnTo>
                    <a:pt x="80660" y="32595"/>
                  </a:lnTo>
                  <a:lnTo>
                    <a:pt x="80990" y="32645"/>
                  </a:lnTo>
                  <a:lnTo>
                    <a:pt x="81310" y="32685"/>
                  </a:lnTo>
                  <a:lnTo>
                    <a:pt x="81629" y="32725"/>
                  </a:lnTo>
                  <a:lnTo>
                    <a:pt x="81959" y="32745"/>
                  </a:lnTo>
                  <a:lnTo>
                    <a:pt x="82288" y="32765"/>
                  </a:lnTo>
                  <a:lnTo>
                    <a:pt x="82618" y="32775"/>
                  </a:lnTo>
                  <a:lnTo>
                    <a:pt x="82947" y="32775"/>
                  </a:lnTo>
                  <a:lnTo>
                    <a:pt x="83277" y="32765"/>
                  </a:lnTo>
                  <a:lnTo>
                    <a:pt x="83876" y="32755"/>
                  </a:lnTo>
                  <a:lnTo>
                    <a:pt x="84465" y="32735"/>
                  </a:lnTo>
                  <a:lnTo>
                    <a:pt x="85054" y="32695"/>
                  </a:lnTo>
                  <a:lnTo>
                    <a:pt x="85614" y="32655"/>
                  </a:lnTo>
                  <a:lnTo>
                    <a:pt x="86742" y="32486"/>
                  </a:lnTo>
                  <a:lnTo>
                    <a:pt x="87781" y="32316"/>
                  </a:lnTo>
                  <a:lnTo>
                    <a:pt x="88020" y="32286"/>
                  </a:lnTo>
                  <a:lnTo>
                    <a:pt x="88260" y="32246"/>
                  </a:lnTo>
                  <a:lnTo>
                    <a:pt x="88490" y="32206"/>
                  </a:lnTo>
                  <a:lnTo>
                    <a:pt x="88729" y="32156"/>
                  </a:lnTo>
                  <a:lnTo>
                    <a:pt x="89199" y="32036"/>
                  </a:lnTo>
                  <a:lnTo>
                    <a:pt x="89668" y="31916"/>
                  </a:lnTo>
                  <a:lnTo>
                    <a:pt x="90008" y="31787"/>
                  </a:lnTo>
                  <a:lnTo>
                    <a:pt x="90347" y="31677"/>
                  </a:lnTo>
                  <a:lnTo>
                    <a:pt x="90507" y="31617"/>
                  </a:lnTo>
                  <a:lnTo>
                    <a:pt x="90677" y="31547"/>
                  </a:lnTo>
                  <a:lnTo>
                    <a:pt x="90827" y="31477"/>
                  </a:lnTo>
                  <a:lnTo>
                    <a:pt x="90986" y="31397"/>
                  </a:lnTo>
                  <a:lnTo>
                    <a:pt x="90128" y="26374"/>
                  </a:lnTo>
                  <a:lnTo>
                    <a:pt x="89798" y="26504"/>
                  </a:lnTo>
                  <a:lnTo>
                    <a:pt x="89468" y="26624"/>
                  </a:lnTo>
                  <a:lnTo>
                    <a:pt x="89139" y="26734"/>
                  </a:lnTo>
                  <a:lnTo>
                    <a:pt x="88809" y="26843"/>
                  </a:lnTo>
                  <a:lnTo>
                    <a:pt x="88470" y="26933"/>
                  </a:lnTo>
                  <a:lnTo>
                    <a:pt x="88130" y="27023"/>
                  </a:lnTo>
                  <a:lnTo>
                    <a:pt x="87781" y="27103"/>
                  </a:lnTo>
                  <a:lnTo>
                    <a:pt x="87441" y="27173"/>
                  </a:lnTo>
                  <a:lnTo>
                    <a:pt x="87032" y="27233"/>
                  </a:lnTo>
                  <a:lnTo>
                    <a:pt x="86622" y="27293"/>
                  </a:lnTo>
                  <a:lnTo>
                    <a:pt x="86203" y="27343"/>
                  </a:lnTo>
                  <a:lnTo>
                    <a:pt x="85783" y="27383"/>
                  </a:lnTo>
                  <a:lnTo>
                    <a:pt x="85374" y="27413"/>
                  </a:lnTo>
                  <a:lnTo>
                    <a:pt x="84955" y="27443"/>
                  </a:lnTo>
                  <a:lnTo>
                    <a:pt x="84545" y="27453"/>
                  </a:lnTo>
                  <a:lnTo>
                    <a:pt x="84136" y="27463"/>
                  </a:lnTo>
                  <a:lnTo>
                    <a:pt x="83577" y="27463"/>
                  </a:lnTo>
                  <a:lnTo>
                    <a:pt x="83297" y="27443"/>
                  </a:lnTo>
                  <a:lnTo>
                    <a:pt x="83027" y="27423"/>
                  </a:lnTo>
                  <a:lnTo>
                    <a:pt x="82748" y="27383"/>
                  </a:lnTo>
                  <a:lnTo>
                    <a:pt x="82478" y="27333"/>
                  </a:lnTo>
                  <a:lnTo>
                    <a:pt x="82198" y="27273"/>
                  </a:lnTo>
                  <a:lnTo>
                    <a:pt x="81939" y="27213"/>
                  </a:lnTo>
                  <a:lnTo>
                    <a:pt x="81669" y="27133"/>
                  </a:lnTo>
                  <a:lnTo>
                    <a:pt x="81409" y="27043"/>
                  </a:lnTo>
                  <a:lnTo>
                    <a:pt x="81150" y="26953"/>
                  </a:lnTo>
                  <a:lnTo>
                    <a:pt x="80890" y="26843"/>
                  </a:lnTo>
                  <a:lnTo>
                    <a:pt x="80641" y="26724"/>
                  </a:lnTo>
                  <a:lnTo>
                    <a:pt x="80391" y="26604"/>
                  </a:lnTo>
                  <a:lnTo>
                    <a:pt x="80141" y="26464"/>
                  </a:lnTo>
                  <a:lnTo>
                    <a:pt x="79912" y="26314"/>
                  </a:lnTo>
                  <a:lnTo>
                    <a:pt x="79722" y="26184"/>
                  </a:lnTo>
                  <a:lnTo>
                    <a:pt x="79542" y="26044"/>
                  </a:lnTo>
                  <a:lnTo>
                    <a:pt x="79372" y="25885"/>
                  </a:lnTo>
                  <a:lnTo>
                    <a:pt x="79212" y="25725"/>
                  </a:lnTo>
                  <a:lnTo>
                    <a:pt x="79063" y="25555"/>
                  </a:lnTo>
                  <a:lnTo>
                    <a:pt x="78923" y="25375"/>
                  </a:lnTo>
                  <a:lnTo>
                    <a:pt x="78803" y="25186"/>
                  </a:lnTo>
                  <a:lnTo>
                    <a:pt x="78683" y="24996"/>
                  </a:lnTo>
                  <a:lnTo>
                    <a:pt x="78573" y="24796"/>
                  </a:lnTo>
                  <a:lnTo>
                    <a:pt x="78473" y="24596"/>
                  </a:lnTo>
                  <a:lnTo>
                    <a:pt x="78394" y="24387"/>
                  </a:lnTo>
                  <a:lnTo>
                    <a:pt x="78324" y="24177"/>
                  </a:lnTo>
                  <a:lnTo>
                    <a:pt x="78254" y="23957"/>
                  </a:lnTo>
                  <a:lnTo>
                    <a:pt x="78204" y="23738"/>
                  </a:lnTo>
                  <a:lnTo>
                    <a:pt x="78164" y="23518"/>
                  </a:lnTo>
                  <a:lnTo>
                    <a:pt x="78134" y="23288"/>
                  </a:lnTo>
                  <a:lnTo>
                    <a:pt x="92125" y="23288"/>
                  </a:lnTo>
                  <a:lnTo>
                    <a:pt x="92125" y="23039"/>
                  </a:lnTo>
                  <a:lnTo>
                    <a:pt x="92135" y="22769"/>
                  </a:lnTo>
                  <a:lnTo>
                    <a:pt x="92145" y="22469"/>
                  </a:lnTo>
                  <a:lnTo>
                    <a:pt x="92185" y="22150"/>
                  </a:lnTo>
                  <a:lnTo>
                    <a:pt x="92215" y="21820"/>
                  </a:lnTo>
                  <a:lnTo>
                    <a:pt x="92235" y="21511"/>
                  </a:lnTo>
                  <a:lnTo>
                    <a:pt x="92235" y="21221"/>
                  </a:lnTo>
                  <a:lnTo>
                    <a:pt x="92235" y="20951"/>
                  </a:lnTo>
                  <a:lnTo>
                    <a:pt x="92225" y="20292"/>
                  </a:lnTo>
                  <a:lnTo>
                    <a:pt x="92195" y="19643"/>
                  </a:lnTo>
                  <a:lnTo>
                    <a:pt x="92145" y="19014"/>
                  </a:lnTo>
                  <a:lnTo>
                    <a:pt x="92065" y="18405"/>
                  </a:lnTo>
                  <a:lnTo>
                    <a:pt x="91975" y="17816"/>
                  </a:lnTo>
                  <a:lnTo>
                    <a:pt x="91915" y="17536"/>
                  </a:lnTo>
                  <a:lnTo>
                    <a:pt x="91855" y="17246"/>
                  </a:lnTo>
                  <a:lnTo>
                    <a:pt x="91785" y="16977"/>
                  </a:lnTo>
                  <a:lnTo>
                    <a:pt x="91715" y="16697"/>
                  </a:lnTo>
                  <a:lnTo>
                    <a:pt x="91645" y="16438"/>
                  </a:lnTo>
                  <a:lnTo>
                    <a:pt x="91556" y="16168"/>
                  </a:lnTo>
                  <a:lnTo>
                    <a:pt x="91476" y="15918"/>
                  </a:lnTo>
                  <a:lnTo>
                    <a:pt x="91376" y="15659"/>
                  </a:lnTo>
                  <a:lnTo>
                    <a:pt x="91286" y="15419"/>
                  </a:lnTo>
                  <a:lnTo>
                    <a:pt x="91176" y="15179"/>
                  </a:lnTo>
                  <a:lnTo>
                    <a:pt x="91076" y="14940"/>
                  </a:lnTo>
                  <a:lnTo>
                    <a:pt x="90956" y="14710"/>
                  </a:lnTo>
                  <a:lnTo>
                    <a:pt x="90847" y="14480"/>
                  </a:lnTo>
                  <a:lnTo>
                    <a:pt x="90717" y="14261"/>
                  </a:lnTo>
                  <a:lnTo>
                    <a:pt x="90597" y="14041"/>
                  </a:lnTo>
                  <a:lnTo>
                    <a:pt x="90457" y="13831"/>
                  </a:lnTo>
                  <a:lnTo>
                    <a:pt x="90317" y="13621"/>
                  </a:lnTo>
                  <a:lnTo>
                    <a:pt x="90177" y="13422"/>
                  </a:lnTo>
                  <a:lnTo>
                    <a:pt x="90028" y="13232"/>
                  </a:lnTo>
                  <a:lnTo>
                    <a:pt x="89878" y="13042"/>
                  </a:lnTo>
                  <a:lnTo>
                    <a:pt x="89718" y="12852"/>
                  </a:lnTo>
                  <a:lnTo>
                    <a:pt x="89558" y="12673"/>
                  </a:lnTo>
                  <a:lnTo>
                    <a:pt x="89389" y="12503"/>
                  </a:lnTo>
                  <a:lnTo>
                    <a:pt x="89219" y="12333"/>
                  </a:lnTo>
                  <a:lnTo>
                    <a:pt x="89039" y="12173"/>
                  </a:lnTo>
                  <a:lnTo>
                    <a:pt x="88859" y="12014"/>
                  </a:lnTo>
                  <a:lnTo>
                    <a:pt x="88680" y="11864"/>
                  </a:lnTo>
                  <a:lnTo>
                    <a:pt x="88490" y="11714"/>
                  </a:lnTo>
                  <a:lnTo>
                    <a:pt x="88300" y="11574"/>
                  </a:lnTo>
                  <a:lnTo>
                    <a:pt x="88100" y="11434"/>
                  </a:lnTo>
                  <a:lnTo>
                    <a:pt x="87901" y="11305"/>
                  </a:lnTo>
                  <a:lnTo>
                    <a:pt x="87701" y="11175"/>
                  </a:lnTo>
                  <a:lnTo>
                    <a:pt x="87491" y="11055"/>
                  </a:lnTo>
                  <a:lnTo>
                    <a:pt x="87281" y="10945"/>
                  </a:lnTo>
                  <a:lnTo>
                    <a:pt x="87062" y="10835"/>
                  </a:lnTo>
                  <a:lnTo>
                    <a:pt x="86842" y="10735"/>
                  </a:lnTo>
                  <a:lnTo>
                    <a:pt x="86622" y="10636"/>
                  </a:lnTo>
                  <a:lnTo>
                    <a:pt x="86393" y="10546"/>
                  </a:lnTo>
                  <a:lnTo>
                    <a:pt x="86163" y="10456"/>
                  </a:lnTo>
                  <a:lnTo>
                    <a:pt x="85933" y="10376"/>
                  </a:lnTo>
                  <a:lnTo>
                    <a:pt x="85694" y="10296"/>
                  </a:lnTo>
                  <a:lnTo>
                    <a:pt x="85444" y="10226"/>
                  </a:lnTo>
                  <a:lnTo>
                    <a:pt x="85204" y="10166"/>
                  </a:lnTo>
                  <a:lnTo>
                    <a:pt x="84955" y="10106"/>
                  </a:lnTo>
                  <a:lnTo>
                    <a:pt x="84695" y="10046"/>
                  </a:lnTo>
                  <a:lnTo>
                    <a:pt x="84445" y="10006"/>
                  </a:lnTo>
                  <a:lnTo>
                    <a:pt x="84176" y="9956"/>
                  </a:lnTo>
                  <a:lnTo>
                    <a:pt x="83916" y="9926"/>
                  </a:lnTo>
                  <a:lnTo>
                    <a:pt x="83646" y="9897"/>
                  </a:lnTo>
                  <a:lnTo>
                    <a:pt x="83377" y="9867"/>
                  </a:lnTo>
                  <a:lnTo>
                    <a:pt x="82818" y="9837"/>
                  </a:lnTo>
                  <a:lnTo>
                    <a:pt x="82248" y="9827"/>
                  </a:lnTo>
                  <a:close/>
                  <a:moveTo>
                    <a:pt x="148288" y="9827"/>
                  </a:moveTo>
                  <a:lnTo>
                    <a:pt x="147799" y="9837"/>
                  </a:lnTo>
                  <a:lnTo>
                    <a:pt x="147310" y="9867"/>
                  </a:lnTo>
                  <a:lnTo>
                    <a:pt x="146820" y="9917"/>
                  </a:lnTo>
                  <a:lnTo>
                    <a:pt x="146331" y="9996"/>
                  </a:lnTo>
                  <a:lnTo>
                    <a:pt x="146081" y="10046"/>
                  </a:lnTo>
                  <a:lnTo>
                    <a:pt x="145842" y="10106"/>
                  </a:lnTo>
                  <a:lnTo>
                    <a:pt x="145602" y="10166"/>
                  </a:lnTo>
                  <a:lnTo>
                    <a:pt x="145362" y="10236"/>
                  </a:lnTo>
                  <a:lnTo>
                    <a:pt x="145123" y="10306"/>
                  </a:lnTo>
                  <a:lnTo>
                    <a:pt x="144883" y="10386"/>
                  </a:lnTo>
                  <a:lnTo>
                    <a:pt x="144643" y="10476"/>
                  </a:lnTo>
                  <a:lnTo>
                    <a:pt x="144403" y="10566"/>
                  </a:lnTo>
                  <a:lnTo>
                    <a:pt x="144174" y="10656"/>
                  </a:lnTo>
                  <a:lnTo>
                    <a:pt x="143944" y="10745"/>
                  </a:lnTo>
                  <a:lnTo>
                    <a:pt x="143714" y="10855"/>
                  </a:lnTo>
                  <a:lnTo>
                    <a:pt x="143495" y="10955"/>
                  </a:lnTo>
                  <a:lnTo>
                    <a:pt x="143275" y="11075"/>
                  </a:lnTo>
                  <a:lnTo>
                    <a:pt x="143065" y="11195"/>
                  </a:lnTo>
                  <a:lnTo>
                    <a:pt x="142856" y="11325"/>
                  </a:lnTo>
                  <a:lnTo>
                    <a:pt x="142646" y="11454"/>
                  </a:lnTo>
                  <a:lnTo>
                    <a:pt x="142436" y="11594"/>
                  </a:lnTo>
                  <a:lnTo>
                    <a:pt x="142236" y="11744"/>
                  </a:lnTo>
                  <a:lnTo>
                    <a:pt x="142047" y="11894"/>
                  </a:lnTo>
                  <a:lnTo>
                    <a:pt x="141847" y="12054"/>
                  </a:lnTo>
                  <a:lnTo>
                    <a:pt x="141657" y="12213"/>
                  </a:lnTo>
                  <a:lnTo>
                    <a:pt x="141467" y="12383"/>
                  </a:lnTo>
                  <a:lnTo>
                    <a:pt x="141098" y="12733"/>
                  </a:lnTo>
                  <a:lnTo>
                    <a:pt x="140719" y="13142"/>
                  </a:lnTo>
                  <a:lnTo>
                    <a:pt x="140539" y="13352"/>
                  </a:lnTo>
                  <a:lnTo>
                    <a:pt x="140369" y="13572"/>
                  </a:lnTo>
                  <a:lnTo>
                    <a:pt x="140199" y="13781"/>
                  </a:lnTo>
                  <a:lnTo>
                    <a:pt x="140039" y="14001"/>
                  </a:lnTo>
                  <a:lnTo>
                    <a:pt x="139880" y="14231"/>
                  </a:lnTo>
                  <a:lnTo>
                    <a:pt x="139730" y="14450"/>
                  </a:lnTo>
                  <a:lnTo>
                    <a:pt x="139590" y="14680"/>
                  </a:lnTo>
                  <a:lnTo>
                    <a:pt x="139450" y="14910"/>
                  </a:lnTo>
                  <a:lnTo>
                    <a:pt x="139320" y="15149"/>
                  </a:lnTo>
                  <a:lnTo>
                    <a:pt x="139191" y="15389"/>
                  </a:lnTo>
                  <a:lnTo>
                    <a:pt x="139071" y="15629"/>
                  </a:lnTo>
                  <a:lnTo>
                    <a:pt x="138961" y="15878"/>
                  </a:lnTo>
                  <a:lnTo>
                    <a:pt x="138861" y="16128"/>
                  </a:lnTo>
                  <a:lnTo>
                    <a:pt x="138761" y="16388"/>
                  </a:lnTo>
                  <a:lnTo>
                    <a:pt x="138651" y="16687"/>
                  </a:lnTo>
                  <a:lnTo>
                    <a:pt x="138551" y="16987"/>
                  </a:lnTo>
                  <a:lnTo>
                    <a:pt x="138462" y="17296"/>
                  </a:lnTo>
                  <a:lnTo>
                    <a:pt x="138372" y="17606"/>
                  </a:lnTo>
                  <a:lnTo>
                    <a:pt x="138292" y="17916"/>
                  </a:lnTo>
                  <a:lnTo>
                    <a:pt x="138222" y="18225"/>
                  </a:lnTo>
                  <a:lnTo>
                    <a:pt x="138152" y="18545"/>
                  </a:lnTo>
                  <a:lnTo>
                    <a:pt x="138092" y="18854"/>
                  </a:lnTo>
                  <a:lnTo>
                    <a:pt x="138042" y="19174"/>
                  </a:lnTo>
                  <a:lnTo>
                    <a:pt x="137992" y="19493"/>
                  </a:lnTo>
                  <a:lnTo>
                    <a:pt x="137962" y="19803"/>
                  </a:lnTo>
                  <a:lnTo>
                    <a:pt x="137932" y="20123"/>
                  </a:lnTo>
                  <a:lnTo>
                    <a:pt x="137912" y="20442"/>
                  </a:lnTo>
                  <a:lnTo>
                    <a:pt x="137902" y="20772"/>
                  </a:lnTo>
                  <a:lnTo>
                    <a:pt x="137892" y="21091"/>
                  </a:lnTo>
                  <a:lnTo>
                    <a:pt x="137902" y="21411"/>
                  </a:lnTo>
                  <a:lnTo>
                    <a:pt x="137892" y="21690"/>
                  </a:lnTo>
                  <a:lnTo>
                    <a:pt x="137892" y="21970"/>
                  </a:lnTo>
                  <a:lnTo>
                    <a:pt x="137902" y="22250"/>
                  </a:lnTo>
                  <a:lnTo>
                    <a:pt x="137912" y="22529"/>
                  </a:lnTo>
                  <a:lnTo>
                    <a:pt x="137932" y="22819"/>
                  </a:lnTo>
                  <a:lnTo>
                    <a:pt x="137952" y="23098"/>
                  </a:lnTo>
                  <a:lnTo>
                    <a:pt x="138022" y="23668"/>
                  </a:lnTo>
                  <a:lnTo>
                    <a:pt x="138112" y="24247"/>
                  </a:lnTo>
                  <a:lnTo>
                    <a:pt x="138232" y="24816"/>
                  </a:lnTo>
                  <a:lnTo>
                    <a:pt x="138372" y="25395"/>
                  </a:lnTo>
                  <a:lnTo>
                    <a:pt x="138531" y="25975"/>
                  </a:lnTo>
                  <a:lnTo>
                    <a:pt x="138711" y="26464"/>
                  </a:lnTo>
                  <a:lnTo>
                    <a:pt x="138811" y="26704"/>
                  </a:lnTo>
                  <a:lnTo>
                    <a:pt x="138911" y="26943"/>
                  </a:lnTo>
                  <a:lnTo>
                    <a:pt x="139021" y="27183"/>
                  </a:lnTo>
                  <a:lnTo>
                    <a:pt x="139141" y="27423"/>
                  </a:lnTo>
                  <a:lnTo>
                    <a:pt x="139261" y="27652"/>
                  </a:lnTo>
                  <a:lnTo>
                    <a:pt x="139390" y="27882"/>
                  </a:lnTo>
                  <a:lnTo>
                    <a:pt x="139530" y="28102"/>
                  </a:lnTo>
                  <a:lnTo>
                    <a:pt x="139670" y="28331"/>
                  </a:lnTo>
                  <a:lnTo>
                    <a:pt x="139810" y="28551"/>
                  </a:lnTo>
                  <a:lnTo>
                    <a:pt x="139970" y="28761"/>
                  </a:lnTo>
                  <a:lnTo>
                    <a:pt x="140129" y="28970"/>
                  </a:lnTo>
                  <a:lnTo>
                    <a:pt x="140289" y="29180"/>
                  </a:lnTo>
                  <a:lnTo>
                    <a:pt x="140459" y="29380"/>
                  </a:lnTo>
                  <a:lnTo>
                    <a:pt x="140639" y="29570"/>
                  </a:lnTo>
                  <a:lnTo>
                    <a:pt x="140838" y="29759"/>
                  </a:lnTo>
                  <a:lnTo>
                    <a:pt x="141038" y="29949"/>
                  </a:lnTo>
                  <a:lnTo>
                    <a:pt x="141238" y="30129"/>
                  </a:lnTo>
                  <a:lnTo>
                    <a:pt x="141448" y="30299"/>
                  </a:lnTo>
                  <a:lnTo>
                    <a:pt x="141657" y="30468"/>
                  </a:lnTo>
                  <a:lnTo>
                    <a:pt x="141867" y="30628"/>
                  </a:lnTo>
                  <a:lnTo>
                    <a:pt x="142087" y="30788"/>
                  </a:lnTo>
                  <a:lnTo>
                    <a:pt x="142306" y="30938"/>
                  </a:lnTo>
                  <a:lnTo>
                    <a:pt x="142536" y="31078"/>
                  </a:lnTo>
                  <a:lnTo>
                    <a:pt x="142766" y="31217"/>
                  </a:lnTo>
                  <a:lnTo>
                    <a:pt x="143005" y="31347"/>
                  </a:lnTo>
                  <a:lnTo>
                    <a:pt x="143245" y="31477"/>
                  </a:lnTo>
                  <a:lnTo>
                    <a:pt x="143485" y="31597"/>
                  </a:lnTo>
                  <a:lnTo>
                    <a:pt x="143734" y="31707"/>
                  </a:lnTo>
                  <a:lnTo>
                    <a:pt x="143984" y="31817"/>
                  </a:lnTo>
                  <a:lnTo>
                    <a:pt x="144234" y="31916"/>
                  </a:lnTo>
                  <a:lnTo>
                    <a:pt x="144543" y="32026"/>
                  </a:lnTo>
                  <a:lnTo>
                    <a:pt x="144863" y="32136"/>
                  </a:lnTo>
                  <a:lnTo>
                    <a:pt x="145172" y="32226"/>
                  </a:lnTo>
                  <a:lnTo>
                    <a:pt x="145492" y="32316"/>
                  </a:lnTo>
                  <a:lnTo>
                    <a:pt x="145802" y="32396"/>
                  </a:lnTo>
                  <a:lnTo>
                    <a:pt x="146121" y="32476"/>
                  </a:lnTo>
                  <a:lnTo>
                    <a:pt x="146441" y="32536"/>
                  </a:lnTo>
                  <a:lnTo>
                    <a:pt x="146760" y="32595"/>
                  </a:lnTo>
                  <a:lnTo>
                    <a:pt x="147080" y="32645"/>
                  </a:lnTo>
                  <a:lnTo>
                    <a:pt x="147409" y="32685"/>
                  </a:lnTo>
                  <a:lnTo>
                    <a:pt x="147729" y="32725"/>
                  </a:lnTo>
                  <a:lnTo>
                    <a:pt x="148058" y="32745"/>
                  </a:lnTo>
                  <a:lnTo>
                    <a:pt x="148388" y="32765"/>
                  </a:lnTo>
                  <a:lnTo>
                    <a:pt x="148718" y="32775"/>
                  </a:lnTo>
                  <a:lnTo>
                    <a:pt x="149047" y="32775"/>
                  </a:lnTo>
                  <a:lnTo>
                    <a:pt x="149377" y="32765"/>
                  </a:lnTo>
                  <a:lnTo>
                    <a:pt x="149976" y="32755"/>
                  </a:lnTo>
                  <a:lnTo>
                    <a:pt x="150565" y="32735"/>
                  </a:lnTo>
                  <a:lnTo>
                    <a:pt x="151144" y="32695"/>
                  </a:lnTo>
                  <a:lnTo>
                    <a:pt x="151714" y="32655"/>
                  </a:lnTo>
                  <a:lnTo>
                    <a:pt x="152842" y="32486"/>
                  </a:lnTo>
                  <a:lnTo>
                    <a:pt x="153881" y="32316"/>
                  </a:lnTo>
                  <a:lnTo>
                    <a:pt x="154120" y="32286"/>
                  </a:lnTo>
                  <a:lnTo>
                    <a:pt x="154350" y="32246"/>
                  </a:lnTo>
                  <a:lnTo>
                    <a:pt x="154590" y="32206"/>
                  </a:lnTo>
                  <a:lnTo>
                    <a:pt x="154829" y="32156"/>
                  </a:lnTo>
                  <a:lnTo>
                    <a:pt x="155299" y="32036"/>
                  </a:lnTo>
                  <a:lnTo>
                    <a:pt x="155768" y="31916"/>
                  </a:lnTo>
                  <a:lnTo>
                    <a:pt x="156108" y="31787"/>
                  </a:lnTo>
                  <a:lnTo>
                    <a:pt x="156447" y="31677"/>
                  </a:lnTo>
                  <a:lnTo>
                    <a:pt x="156607" y="31617"/>
                  </a:lnTo>
                  <a:lnTo>
                    <a:pt x="156767" y="31547"/>
                  </a:lnTo>
                  <a:lnTo>
                    <a:pt x="156926" y="31477"/>
                  </a:lnTo>
                  <a:lnTo>
                    <a:pt x="157076" y="31397"/>
                  </a:lnTo>
                  <a:lnTo>
                    <a:pt x="156227" y="26374"/>
                  </a:lnTo>
                  <a:lnTo>
                    <a:pt x="155878" y="26524"/>
                  </a:lnTo>
                  <a:lnTo>
                    <a:pt x="155538" y="26654"/>
                  </a:lnTo>
                  <a:lnTo>
                    <a:pt x="155199" y="26773"/>
                  </a:lnTo>
                  <a:lnTo>
                    <a:pt x="154849" y="26893"/>
                  </a:lnTo>
                  <a:lnTo>
                    <a:pt x="154510" y="26993"/>
                  </a:lnTo>
                  <a:lnTo>
                    <a:pt x="154170" y="27083"/>
                  </a:lnTo>
                  <a:lnTo>
                    <a:pt x="153831" y="27163"/>
                  </a:lnTo>
                  <a:lnTo>
                    <a:pt x="153481" y="27233"/>
                  </a:lnTo>
                  <a:lnTo>
                    <a:pt x="153072" y="27293"/>
                  </a:lnTo>
                  <a:lnTo>
                    <a:pt x="152662" y="27353"/>
                  </a:lnTo>
                  <a:lnTo>
                    <a:pt x="152243" y="27393"/>
                  </a:lnTo>
                  <a:lnTo>
                    <a:pt x="151823" y="27443"/>
                  </a:lnTo>
                  <a:lnTo>
                    <a:pt x="151414" y="27473"/>
                  </a:lnTo>
                  <a:lnTo>
                    <a:pt x="150994" y="27492"/>
                  </a:lnTo>
                  <a:lnTo>
                    <a:pt x="150585" y="27512"/>
                  </a:lnTo>
                  <a:lnTo>
                    <a:pt x="150176" y="27512"/>
                  </a:lnTo>
                  <a:lnTo>
                    <a:pt x="149896" y="27522"/>
                  </a:lnTo>
                  <a:lnTo>
                    <a:pt x="149616" y="27512"/>
                  </a:lnTo>
                  <a:lnTo>
                    <a:pt x="149337" y="27502"/>
                  </a:lnTo>
                  <a:lnTo>
                    <a:pt x="149067" y="27473"/>
                  </a:lnTo>
                  <a:lnTo>
                    <a:pt x="148788" y="27443"/>
                  </a:lnTo>
                  <a:lnTo>
                    <a:pt x="148518" y="27393"/>
                  </a:lnTo>
                  <a:lnTo>
                    <a:pt x="148248" y="27333"/>
                  </a:lnTo>
                  <a:lnTo>
                    <a:pt x="147979" y="27263"/>
                  </a:lnTo>
                  <a:lnTo>
                    <a:pt x="147709" y="27193"/>
                  </a:lnTo>
                  <a:lnTo>
                    <a:pt x="147449" y="27103"/>
                  </a:lnTo>
                  <a:lnTo>
                    <a:pt x="147190" y="27003"/>
                  </a:lnTo>
                  <a:lnTo>
                    <a:pt x="146930" y="26903"/>
                  </a:lnTo>
                  <a:lnTo>
                    <a:pt x="146680" y="26783"/>
                  </a:lnTo>
                  <a:lnTo>
                    <a:pt x="146431" y="26654"/>
                  </a:lnTo>
                  <a:lnTo>
                    <a:pt x="146191" y="26524"/>
                  </a:lnTo>
                  <a:lnTo>
                    <a:pt x="145951" y="26374"/>
                  </a:lnTo>
                  <a:lnTo>
                    <a:pt x="145762" y="26244"/>
                  </a:lnTo>
                  <a:lnTo>
                    <a:pt x="145582" y="26094"/>
                  </a:lnTo>
                  <a:lnTo>
                    <a:pt x="145412" y="25945"/>
                  </a:lnTo>
                  <a:lnTo>
                    <a:pt x="145252" y="25785"/>
                  </a:lnTo>
                  <a:lnTo>
                    <a:pt x="145103" y="25615"/>
                  </a:lnTo>
                  <a:lnTo>
                    <a:pt x="144963" y="25435"/>
                  </a:lnTo>
                  <a:lnTo>
                    <a:pt x="144843" y="25246"/>
                  </a:lnTo>
                  <a:lnTo>
                    <a:pt x="144723" y="25056"/>
                  </a:lnTo>
                  <a:lnTo>
                    <a:pt x="144613" y="24856"/>
                  </a:lnTo>
                  <a:lnTo>
                    <a:pt x="144523" y="24656"/>
                  </a:lnTo>
                  <a:lnTo>
                    <a:pt x="144433" y="24447"/>
                  </a:lnTo>
                  <a:lnTo>
                    <a:pt x="144364" y="24237"/>
                  </a:lnTo>
                  <a:lnTo>
                    <a:pt x="144294" y="24017"/>
                  </a:lnTo>
                  <a:lnTo>
                    <a:pt x="144244" y="23798"/>
                  </a:lnTo>
                  <a:lnTo>
                    <a:pt x="144204" y="23578"/>
                  </a:lnTo>
                  <a:lnTo>
                    <a:pt x="144184" y="23348"/>
                  </a:lnTo>
                  <a:lnTo>
                    <a:pt x="158165" y="23348"/>
                  </a:lnTo>
                  <a:lnTo>
                    <a:pt x="158165" y="23088"/>
                  </a:lnTo>
                  <a:lnTo>
                    <a:pt x="158175" y="22819"/>
                  </a:lnTo>
                  <a:lnTo>
                    <a:pt x="158185" y="22529"/>
                  </a:lnTo>
                  <a:lnTo>
                    <a:pt x="158225" y="22210"/>
                  </a:lnTo>
                  <a:lnTo>
                    <a:pt x="158255" y="21880"/>
                  </a:lnTo>
                  <a:lnTo>
                    <a:pt x="158275" y="21571"/>
                  </a:lnTo>
                  <a:lnTo>
                    <a:pt x="158275" y="21281"/>
                  </a:lnTo>
                  <a:lnTo>
                    <a:pt x="158275" y="21011"/>
                  </a:lnTo>
                  <a:lnTo>
                    <a:pt x="158265" y="20332"/>
                  </a:lnTo>
                  <a:lnTo>
                    <a:pt x="158235" y="19683"/>
                  </a:lnTo>
                  <a:lnTo>
                    <a:pt x="158185" y="19044"/>
                  </a:lnTo>
                  <a:lnTo>
                    <a:pt x="158105" y="18435"/>
                  </a:lnTo>
                  <a:lnTo>
                    <a:pt x="158065" y="18135"/>
                  </a:lnTo>
                  <a:lnTo>
                    <a:pt x="158015" y="17836"/>
                  </a:lnTo>
                  <a:lnTo>
                    <a:pt x="157955" y="17546"/>
                  </a:lnTo>
                  <a:lnTo>
                    <a:pt x="157895" y="17266"/>
                  </a:lnTo>
                  <a:lnTo>
                    <a:pt x="157825" y="16987"/>
                  </a:lnTo>
                  <a:lnTo>
                    <a:pt x="157755" y="16707"/>
                  </a:lnTo>
                  <a:lnTo>
                    <a:pt x="157685" y="16448"/>
                  </a:lnTo>
                  <a:lnTo>
                    <a:pt x="157595" y="16178"/>
                  </a:lnTo>
                  <a:lnTo>
                    <a:pt x="157516" y="15918"/>
                  </a:lnTo>
                  <a:lnTo>
                    <a:pt x="157426" y="15669"/>
                  </a:lnTo>
                  <a:lnTo>
                    <a:pt x="157326" y="15419"/>
                  </a:lnTo>
                  <a:lnTo>
                    <a:pt x="157226" y="15179"/>
                  </a:lnTo>
                  <a:lnTo>
                    <a:pt x="157116" y="14940"/>
                  </a:lnTo>
                  <a:lnTo>
                    <a:pt x="157006" y="14710"/>
                  </a:lnTo>
                  <a:lnTo>
                    <a:pt x="156886" y="14480"/>
                  </a:lnTo>
                  <a:lnTo>
                    <a:pt x="156757" y="14261"/>
                  </a:lnTo>
                  <a:lnTo>
                    <a:pt x="156637" y="14041"/>
                  </a:lnTo>
                  <a:lnTo>
                    <a:pt x="156497" y="13831"/>
                  </a:lnTo>
                  <a:lnTo>
                    <a:pt x="156357" y="13621"/>
                  </a:lnTo>
                  <a:lnTo>
                    <a:pt x="156217" y="13422"/>
                  </a:lnTo>
                  <a:lnTo>
                    <a:pt x="156068" y="13232"/>
                  </a:lnTo>
                  <a:lnTo>
                    <a:pt x="155918" y="13042"/>
                  </a:lnTo>
                  <a:lnTo>
                    <a:pt x="155758" y="12852"/>
                  </a:lnTo>
                  <a:lnTo>
                    <a:pt x="155598" y="12673"/>
                  </a:lnTo>
                  <a:lnTo>
                    <a:pt x="155428" y="12503"/>
                  </a:lnTo>
                  <a:lnTo>
                    <a:pt x="155259" y="12333"/>
                  </a:lnTo>
                  <a:lnTo>
                    <a:pt x="155079" y="12173"/>
                  </a:lnTo>
                  <a:lnTo>
                    <a:pt x="154899" y="12014"/>
                  </a:lnTo>
                  <a:lnTo>
                    <a:pt x="154719" y="11864"/>
                  </a:lnTo>
                  <a:lnTo>
                    <a:pt x="154530" y="11714"/>
                  </a:lnTo>
                  <a:lnTo>
                    <a:pt x="154340" y="11574"/>
                  </a:lnTo>
                  <a:lnTo>
                    <a:pt x="154140" y="11434"/>
                  </a:lnTo>
                  <a:lnTo>
                    <a:pt x="153940" y="11305"/>
                  </a:lnTo>
                  <a:lnTo>
                    <a:pt x="153741" y="11175"/>
                  </a:lnTo>
                  <a:lnTo>
                    <a:pt x="153531" y="11055"/>
                  </a:lnTo>
                  <a:lnTo>
                    <a:pt x="153321" y="10945"/>
                  </a:lnTo>
                  <a:lnTo>
                    <a:pt x="153102" y="10835"/>
                  </a:lnTo>
                  <a:lnTo>
                    <a:pt x="152882" y="10735"/>
                  </a:lnTo>
                  <a:lnTo>
                    <a:pt x="152662" y="10636"/>
                  </a:lnTo>
                  <a:lnTo>
                    <a:pt x="152433" y="10546"/>
                  </a:lnTo>
                  <a:lnTo>
                    <a:pt x="152203" y="10456"/>
                  </a:lnTo>
                  <a:lnTo>
                    <a:pt x="151973" y="10376"/>
                  </a:lnTo>
                  <a:lnTo>
                    <a:pt x="151733" y="10296"/>
                  </a:lnTo>
                  <a:lnTo>
                    <a:pt x="151494" y="10226"/>
                  </a:lnTo>
                  <a:lnTo>
                    <a:pt x="151244" y="10166"/>
                  </a:lnTo>
                  <a:lnTo>
                    <a:pt x="150994" y="10106"/>
                  </a:lnTo>
                  <a:lnTo>
                    <a:pt x="150735" y="10046"/>
                  </a:lnTo>
                  <a:lnTo>
                    <a:pt x="150485" y="10006"/>
                  </a:lnTo>
                  <a:lnTo>
                    <a:pt x="150226" y="9956"/>
                  </a:lnTo>
                  <a:lnTo>
                    <a:pt x="149956" y="9926"/>
                  </a:lnTo>
                  <a:lnTo>
                    <a:pt x="149686" y="9897"/>
                  </a:lnTo>
                  <a:lnTo>
                    <a:pt x="149417" y="9867"/>
                  </a:lnTo>
                  <a:lnTo>
                    <a:pt x="148857" y="9837"/>
                  </a:lnTo>
                  <a:lnTo>
                    <a:pt x="148288" y="9827"/>
                  </a:lnTo>
                  <a:close/>
                  <a:moveTo>
                    <a:pt x="189961" y="9827"/>
                  </a:moveTo>
                  <a:lnTo>
                    <a:pt x="189462" y="9837"/>
                  </a:lnTo>
                  <a:lnTo>
                    <a:pt x="188973" y="9867"/>
                  </a:lnTo>
                  <a:lnTo>
                    <a:pt x="188483" y="9917"/>
                  </a:lnTo>
                  <a:lnTo>
                    <a:pt x="187994" y="9996"/>
                  </a:lnTo>
                  <a:lnTo>
                    <a:pt x="187754" y="10046"/>
                  </a:lnTo>
                  <a:lnTo>
                    <a:pt x="187505" y="10106"/>
                  </a:lnTo>
                  <a:lnTo>
                    <a:pt x="187265" y="10166"/>
                  </a:lnTo>
                  <a:lnTo>
                    <a:pt x="187025" y="10236"/>
                  </a:lnTo>
                  <a:lnTo>
                    <a:pt x="186786" y="10306"/>
                  </a:lnTo>
                  <a:lnTo>
                    <a:pt x="186546" y="10386"/>
                  </a:lnTo>
                  <a:lnTo>
                    <a:pt x="186316" y="10476"/>
                  </a:lnTo>
                  <a:lnTo>
                    <a:pt x="186077" y="10566"/>
                  </a:lnTo>
                  <a:lnTo>
                    <a:pt x="185847" y="10656"/>
                  </a:lnTo>
                  <a:lnTo>
                    <a:pt x="185617" y="10745"/>
                  </a:lnTo>
                  <a:lnTo>
                    <a:pt x="185388" y="10855"/>
                  </a:lnTo>
                  <a:lnTo>
                    <a:pt x="185168" y="10955"/>
                  </a:lnTo>
                  <a:lnTo>
                    <a:pt x="184948" y="11075"/>
                  </a:lnTo>
                  <a:lnTo>
                    <a:pt x="184728" y="11195"/>
                  </a:lnTo>
                  <a:lnTo>
                    <a:pt x="184519" y="11325"/>
                  </a:lnTo>
                  <a:lnTo>
                    <a:pt x="184309" y="11454"/>
                  </a:lnTo>
                  <a:lnTo>
                    <a:pt x="184109" y="11594"/>
                  </a:lnTo>
                  <a:lnTo>
                    <a:pt x="183910" y="11744"/>
                  </a:lnTo>
                  <a:lnTo>
                    <a:pt x="183710" y="11894"/>
                  </a:lnTo>
                  <a:lnTo>
                    <a:pt x="183520" y="12054"/>
                  </a:lnTo>
                  <a:lnTo>
                    <a:pt x="183320" y="12213"/>
                  </a:lnTo>
                  <a:lnTo>
                    <a:pt x="183131" y="12383"/>
                  </a:lnTo>
                  <a:lnTo>
                    <a:pt x="182761" y="12733"/>
                  </a:lnTo>
                  <a:lnTo>
                    <a:pt x="182392" y="13142"/>
                  </a:lnTo>
                  <a:lnTo>
                    <a:pt x="182212" y="13352"/>
                  </a:lnTo>
                  <a:lnTo>
                    <a:pt x="182042" y="13572"/>
                  </a:lnTo>
                  <a:lnTo>
                    <a:pt x="181872" y="13781"/>
                  </a:lnTo>
                  <a:lnTo>
                    <a:pt x="181713" y="14001"/>
                  </a:lnTo>
                  <a:lnTo>
                    <a:pt x="181553" y="14231"/>
                  </a:lnTo>
                  <a:lnTo>
                    <a:pt x="181403" y="14450"/>
                  </a:lnTo>
                  <a:lnTo>
                    <a:pt x="181263" y="14680"/>
                  </a:lnTo>
                  <a:lnTo>
                    <a:pt x="181123" y="14910"/>
                  </a:lnTo>
                  <a:lnTo>
                    <a:pt x="180984" y="15149"/>
                  </a:lnTo>
                  <a:lnTo>
                    <a:pt x="180864" y="15389"/>
                  </a:lnTo>
                  <a:lnTo>
                    <a:pt x="180744" y="15629"/>
                  </a:lnTo>
                  <a:lnTo>
                    <a:pt x="180634" y="15878"/>
                  </a:lnTo>
                  <a:lnTo>
                    <a:pt x="180524" y="16128"/>
                  </a:lnTo>
                  <a:lnTo>
                    <a:pt x="180424" y="16388"/>
                  </a:lnTo>
                  <a:lnTo>
                    <a:pt x="180324" y="16687"/>
                  </a:lnTo>
                  <a:lnTo>
                    <a:pt x="180225" y="16987"/>
                  </a:lnTo>
                  <a:lnTo>
                    <a:pt x="180125" y="17296"/>
                  </a:lnTo>
                  <a:lnTo>
                    <a:pt x="180045" y="17606"/>
                  </a:lnTo>
                  <a:lnTo>
                    <a:pt x="179965" y="17916"/>
                  </a:lnTo>
                  <a:lnTo>
                    <a:pt x="179885" y="18225"/>
                  </a:lnTo>
                  <a:lnTo>
                    <a:pt x="179825" y="18545"/>
                  </a:lnTo>
                  <a:lnTo>
                    <a:pt x="179765" y="18854"/>
                  </a:lnTo>
                  <a:lnTo>
                    <a:pt x="179705" y="19174"/>
                  </a:lnTo>
                  <a:lnTo>
                    <a:pt x="179665" y="19493"/>
                  </a:lnTo>
                  <a:lnTo>
                    <a:pt x="179625" y="19803"/>
                  </a:lnTo>
                  <a:lnTo>
                    <a:pt x="179595" y="20123"/>
                  </a:lnTo>
                  <a:lnTo>
                    <a:pt x="179575" y="20442"/>
                  </a:lnTo>
                  <a:lnTo>
                    <a:pt x="179565" y="20772"/>
                  </a:lnTo>
                  <a:lnTo>
                    <a:pt x="179565" y="21091"/>
                  </a:lnTo>
                  <a:lnTo>
                    <a:pt x="179565" y="21411"/>
                  </a:lnTo>
                  <a:lnTo>
                    <a:pt x="179575" y="21970"/>
                  </a:lnTo>
                  <a:lnTo>
                    <a:pt x="179615" y="22529"/>
                  </a:lnTo>
                  <a:lnTo>
                    <a:pt x="179665" y="23098"/>
                  </a:lnTo>
                  <a:lnTo>
                    <a:pt x="179735" y="23668"/>
                  </a:lnTo>
                  <a:lnTo>
                    <a:pt x="179825" y="24247"/>
                  </a:lnTo>
                  <a:lnTo>
                    <a:pt x="179925" y="24816"/>
                  </a:lnTo>
                  <a:lnTo>
                    <a:pt x="180055" y="25395"/>
                  </a:lnTo>
                  <a:lnTo>
                    <a:pt x="180195" y="25975"/>
                  </a:lnTo>
                  <a:lnTo>
                    <a:pt x="180374" y="26464"/>
                  </a:lnTo>
                  <a:lnTo>
                    <a:pt x="180474" y="26704"/>
                  </a:lnTo>
                  <a:lnTo>
                    <a:pt x="180584" y="26943"/>
                  </a:lnTo>
                  <a:lnTo>
                    <a:pt x="180694" y="27183"/>
                  </a:lnTo>
                  <a:lnTo>
                    <a:pt x="180814" y="27423"/>
                  </a:lnTo>
                  <a:lnTo>
                    <a:pt x="180934" y="27652"/>
                  </a:lnTo>
                  <a:lnTo>
                    <a:pt x="181063" y="27882"/>
                  </a:lnTo>
                  <a:lnTo>
                    <a:pt x="181193" y="28102"/>
                  </a:lnTo>
                  <a:lnTo>
                    <a:pt x="181333" y="28331"/>
                  </a:lnTo>
                  <a:lnTo>
                    <a:pt x="181483" y="28551"/>
                  </a:lnTo>
                  <a:lnTo>
                    <a:pt x="181633" y="28761"/>
                  </a:lnTo>
                  <a:lnTo>
                    <a:pt x="181792" y="28970"/>
                  </a:lnTo>
                  <a:lnTo>
                    <a:pt x="181962" y="29180"/>
                  </a:lnTo>
                  <a:lnTo>
                    <a:pt x="182132" y="29380"/>
                  </a:lnTo>
                  <a:lnTo>
                    <a:pt x="182312" y="29570"/>
                  </a:lnTo>
                  <a:lnTo>
                    <a:pt x="182501" y="29759"/>
                  </a:lnTo>
                  <a:lnTo>
                    <a:pt x="182701" y="29949"/>
                  </a:lnTo>
                  <a:lnTo>
                    <a:pt x="182901" y="30129"/>
                  </a:lnTo>
                  <a:lnTo>
                    <a:pt x="183111" y="30299"/>
                  </a:lnTo>
                  <a:lnTo>
                    <a:pt x="183320" y="30468"/>
                  </a:lnTo>
                  <a:lnTo>
                    <a:pt x="183540" y="30628"/>
                  </a:lnTo>
                  <a:lnTo>
                    <a:pt x="183760" y="30788"/>
                  </a:lnTo>
                  <a:lnTo>
                    <a:pt x="183979" y="30938"/>
                  </a:lnTo>
                  <a:lnTo>
                    <a:pt x="184209" y="31078"/>
                  </a:lnTo>
                  <a:lnTo>
                    <a:pt x="184439" y="31217"/>
                  </a:lnTo>
                  <a:lnTo>
                    <a:pt x="184669" y="31347"/>
                  </a:lnTo>
                  <a:lnTo>
                    <a:pt x="184908" y="31477"/>
                  </a:lnTo>
                  <a:lnTo>
                    <a:pt x="185148" y="31597"/>
                  </a:lnTo>
                  <a:lnTo>
                    <a:pt x="185398" y="31707"/>
                  </a:lnTo>
                  <a:lnTo>
                    <a:pt x="185647" y="31817"/>
                  </a:lnTo>
                  <a:lnTo>
                    <a:pt x="185907" y="31916"/>
                  </a:lnTo>
                  <a:lnTo>
                    <a:pt x="186216" y="32026"/>
                  </a:lnTo>
                  <a:lnTo>
                    <a:pt x="186526" y="32136"/>
                  </a:lnTo>
                  <a:lnTo>
                    <a:pt x="186846" y="32226"/>
                  </a:lnTo>
                  <a:lnTo>
                    <a:pt x="187155" y="32316"/>
                  </a:lnTo>
                  <a:lnTo>
                    <a:pt x="187475" y="32396"/>
                  </a:lnTo>
                  <a:lnTo>
                    <a:pt x="187794" y="32476"/>
                  </a:lnTo>
                  <a:lnTo>
                    <a:pt x="188114" y="32536"/>
                  </a:lnTo>
                  <a:lnTo>
                    <a:pt x="188433" y="32595"/>
                  </a:lnTo>
                  <a:lnTo>
                    <a:pt x="188753" y="32645"/>
                  </a:lnTo>
                  <a:lnTo>
                    <a:pt x="189073" y="32685"/>
                  </a:lnTo>
                  <a:lnTo>
                    <a:pt x="189402" y="32725"/>
                  </a:lnTo>
                  <a:lnTo>
                    <a:pt x="189722" y="32745"/>
                  </a:lnTo>
                  <a:lnTo>
                    <a:pt x="190051" y="32765"/>
                  </a:lnTo>
                  <a:lnTo>
                    <a:pt x="190381" y="32775"/>
                  </a:lnTo>
                  <a:lnTo>
                    <a:pt x="190710" y="32775"/>
                  </a:lnTo>
                  <a:lnTo>
                    <a:pt x="191040" y="32765"/>
                  </a:lnTo>
                  <a:lnTo>
                    <a:pt x="191639" y="32755"/>
                  </a:lnTo>
                  <a:lnTo>
                    <a:pt x="192238" y="32735"/>
                  </a:lnTo>
                  <a:lnTo>
                    <a:pt x="192817" y="32695"/>
                  </a:lnTo>
                  <a:lnTo>
                    <a:pt x="193387" y="32655"/>
                  </a:lnTo>
                  <a:lnTo>
                    <a:pt x="194505" y="32486"/>
                  </a:lnTo>
                  <a:lnTo>
                    <a:pt x="195554" y="32316"/>
                  </a:lnTo>
                  <a:lnTo>
                    <a:pt x="195783" y="32286"/>
                  </a:lnTo>
                  <a:lnTo>
                    <a:pt x="196023" y="32246"/>
                  </a:lnTo>
                  <a:lnTo>
                    <a:pt x="196253" y="32206"/>
                  </a:lnTo>
                  <a:lnTo>
                    <a:pt x="196492" y="32156"/>
                  </a:lnTo>
                  <a:lnTo>
                    <a:pt x="196962" y="32036"/>
                  </a:lnTo>
                  <a:lnTo>
                    <a:pt x="197431" y="31916"/>
                  </a:lnTo>
                  <a:lnTo>
                    <a:pt x="197781" y="31787"/>
                  </a:lnTo>
                  <a:lnTo>
                    <a:pt x="198110" y="31677"/>
                  </a:lnTo>
                  <a:lnTo>
                    <a:pt x="198280" y="31617"/>
                  </a:lnTo>
                  <a:lnTo>
                    <a:pt x="198440" y="31547"/>
                  </a:lnTo>
                  <a:lnTo>
                    <a:pt x="198600" y="31477"/>
                  </a:lnTo>
                  <a:lnTo>
                    <a:pt x="198749" y="31397"/>
                  </a:lnTo>
                  <a:lnTo>
                    <a:pt x="197890" y="26374"/>
                  </a:lnTo>
                  <a:lnTo>
                    <a:pt x="197571" y="26524"/>
                  </a:lnTo>
                  <a:lnTo>
                    <a:pt x="197241" y="26654"/>
                  </a:lnTo>
                  <a:lnTo>
                    <a:pt x="196912" y="26773"/>
                  </a:lnTo>
                  <a:lnTo>
                    <a:pt x="196572" y="26893"/>
                  </a:lnTo>
                  <a:lnTo>
                    <a:pt x="196233" y="26993"/>
                  </a:lnTo>
                  <a:lnTo>
                    <a:pt x="195893" y="27083"/>
                  </a:lnTo>
                  <a:lnTo>
                    <a:pt x="195554" y="27163"/>
                  </a:lnTo>
                  <a:lnTo>
                    <a:pt x="195204" y="27233"/>
                  </a:lnTo>
                  <a:lnTo>
                    <a:pt x="194795" y="27293"/>
                  </a:lnTo>
                  <a:lnTo>
                    <a:pt x="194385" y="27353"/>
                  </a:lnTo>
                  <a:lnTo>
                    <a:pt x="193966" y="27393"/>
                  </a:lnTo>
                  <a:lnTo>
                    <a:pt x="193556" y="27443"/>
                  </a:lnTo>
                  <a:lnTo>
                    <a:pt x="193137" y="27473"/>
                  </a:lnTo>
                  <a:lnTo>
                    <a:pt x="192718" y="27492"/>
                  </a:lnTo>
                  <a:lnTo>
                    <a:pt x="192308" y="27512"/>
                  </a:lnTo>
                  <a:lnTo>
                    <a:pt x="191899" y="27512"/>
                  </a:lnTo>
                  <a:lnTo>
                    <a:pt x="191619" y="27522"/>
                  </a:lnTo>
                  <a:lnTo>
                    <a:pt x="191339" y="27512"/>
                  </a:lnTo>
                  <a:lnTo>
                    <a:pt x="191060" y="27502"/>
                  </a:lnTo>
                  <a:lnTo>
                    <a:pt x="190790" y="27473"/>
                  </a:lnTo>
                  <a:lnTo>
                    <a:pt x="190511" y="27443"/>
                  </a:lnTo>
                  <a:lnTo>
                    <a:pt x="190241" y="27393"/>
                  </a:lnTo>
                  <a:lnTo>
                    <a:pt x="189971" y="27333"/>
                  </a:lnTo>
                  <a:lnTo>
                    <a:pt x="189702" y="27263"/>
                  </a:lnTo>
                  <a:lnTo>
                    <a:pt x="189432" y="27193"/>
                  </a:lnTo>
                  <a:lnTo>
                    <a:pt x="189172" y="27103"/>
                  </a:lnTo>
                  <a:lnTo>
                    <a:pt x="188913" y="27003"/>
                  </a:lnTo>
                  <a:lnTo>
                    <a:pt x="188653" y="26903"/>
                  </a:lnTo>
                  <a:lnTo>
                    <a:pt x="188403" y="26783"/>
                  </a:lnTo>
                  <a:lnTo>
                    <a:pt x="188154" y="26654"/>
                  </a:lnTo>
                  <a:lnTo>
                    <a:pt x="187914" y="26524"/>
                  </a:lnTo>
                  <a:lnTo>
                    <a:pt x="187674" y="26374"/>
                  </a:lnTo>
                  <a:lnTo>
                    <a:pt x="187485" y="26244"/>
                  </a:lnTo>
                  <a:lnTo>
                    <a:pt x="187305" y="26094"/>
                  </a:lnTo>
                  <a:lnTo>
                    <a:pt x="187135" y="25945"/>
                  </a:lnTo>
                  <a:lnTo>
                    <a:pt x="186975" y="25785"/>
                  </a:lnTo>
                  <a:lnTo>
                    <a:pt x="186836" y="25615"/>
                  </a:lnTo>
                  <a:lnTo>
                    <a:pt x="186696" y="25435"/>
                  </a:lnTo>
                  <a:lnTo>
                    <a:pt x="186566" y="25246"/>
                  </a:lnTo>
                  <a:lnTo>
                    <a:pt x="186446" y="25056"/>
                  </a:lnTo>
                  <a:lnTo>
                    <a:pt x="186336" y="24856"/>
                  </a:lnTo>
                  <a:lnTo>
                    <a:pt x="186246" y="24656"/>
                  </a:lnTo>
                  <a:lnTo>
                    <a:pt x="186156" y="24447"/>
                  </a:lnTo>
                  <a:lnTo>
                    <a:pt x="186087" y="24227"/>
                  </a:lnTo>
                  <a:lnTo>
                    <a:pt x="186027" y="24017"/>
                  </a:lnTo>
                  <a:lnTo>
                    <a:pt x="185967" y="23798"/>
                  </a:lnTo>
                  <a:lnTo>
                    <a:pt x="185937" y="23578"/>
                  </a:lnTo>
                  <a:lnTo>
                    <a:pt x="185907" y="23348"/>
                  </a:lnTo>
                  <a:lnTo>
                    <a:pt x="199828" y="23348"/>
                  </a:lnTo>
                  <a:lnTo>
                    <a:pt x="199838" y="23088"/>
                  </a:lnTo>
                  <a:lnTo>
                    <a:pt x="199858" y="22819"/>
                  </a:lnTo>
                  <a:lnTo>
                    <a:pt x="199878" y="22529"/>
                  </a:lnTo>
                  <a:lnTo>
                    <a:pt x="199888" y="22210"/>
                  </a:lnTo>
                  <a:lnTo>
                    <a:pt x="199918" y="21880"/>
                  </a:lnTo>
                  <a:lnTo>
                    <a:pt x="199938" y="21571"/>
                  </a:lnTo>
                  <a:lnTo>
                    <a:pt x="199948" y="21281"/>
                  </a:lnTo>
                  <a:lnTo>
                    <a:pt x="199948" y="21011"/>
                  </a:lnTo>
                  <a:lnTo>
                    <a:pt x="199938" y="20332"/>
                  </a:lnTo>
                  <a:lnTo>
                    <a:pt x="199908" y="19683"/>
                  </a:lnTo>
                  <a:lnTo>
                    <a:pt x="199848" y="19044"/>
                  </a:lnTo>
                  <a:lnTo>
                    <a:pt x="199778" y="18435"/>
                  </a:lnTo>
                  <a:lnTo>
                    <a:pt x="199728" y="18135"/>
                  </a:lnTo>
                  <a:lnTo>
                    <a:pt x="199678" y="17836"/>
                  </a:lnTo>
                  <a:lnTo>
                    <a:pt x="199628" y="17546"/>
                  </a:lnTo>
                  <a:lnTo>
                    <a:pt x="199568" y="17266"/>
                  </a:lnTo>
                  <a:lnTo>
                    <a:pt x="199498" y="16987"/>
                  </a:lnTo>
                  <a:lnTo>
                    <a:pt x="199428" y="16707"/>
                  </a:lnTo>
                  <a:lnTo>
                    <a:pt x="199349" y="16448"/>
                  </a:lnTo>
                  <a:lnTo>
                    <a:pt x="199269" y="16178"/>
                  </a:lnTo>
                  <a:lnTo>
                    <a:pt x="199179" y="15918"/>
                  </a:lnTo>
                  <a:lnTo>
                    <a:pt x="199089" y="15669"/>
                  </a:lnTo>
                  <a:lnTo>
                    <a:pt x="198989" y="15419"/>
                  </a:lnTo>
                  <a:lnTo>
                    <a:pt x="198889" y="15179"/>
                  </a:lnTo>
                  <a:lnTo>
                    <a:pt x="198779" y="14940"/>
                  </a:lnTo>
                  <a:lnTo>
                    <a:pt x="198669" y="14710"/>
                  </a:lnTo>
                  <a:lnTo>
                    <a:pt x="198550" y="14480"/>
                  </a:lnTo>
                  <a:lnTo>
                    <a:pt x="198430" y="14261"/>
                  </a:lnTo>
                  <a:lnTo>
                    <a:pt x="198300" y="14041"/>
                  </a:lnTo>
                  <a:lnTo>
                    <a:pt x="198170" y="13831"/>
                  </a:lnTo>
                  <a:lnTo>
                    <a:pt x="198030" y="13621"/>
                  </a:lnTo>
                  <a:lnTo>
                    <a:pt x="197890" y="13422"/>
                  </a:lnTo>
                  <a:lnTo>
                    <a:pt x="197741" y="13232"/>
                  </a:lnTo>
                  <a:lnTo>
                    <a:pt x="197581" y="13042"/>
                  </a:lnTo>
                  <a:lnTo>
                    <a:pt x="197431" y="12852"/>
                  </a:lnTo>
                  <a:lnTo>
                    <a:pt x="197261" y="12673"/>
                  </a:lnTo>
                  <a:lnTo>
                    <a:pt x="197092" y="12503"/>
                  </a:lnTo>
                  <a:lnTo>
                    <a:pt x="196922" y="12333"/>
                  </a:lnTo>
                  <a:lnTo>
                    <a:pt x="196752" y="12173"/>
                  </a:lnTo>
                  <a:lnTo>
                    <a:pt x="196572" y="12014"/>
                  </a:lnTo>
                  <a:lnTo>
                    <a:pt x="196383" y="11864"/>
                  </a:lnTo>
                  <a:lnTo>
                    <a:pt x="196193" y="11714"/>
                  </a:lnTo>
                  <a:lnTo>
                    <a:pt x="196003" y="11574"/>
                  </a:lnTo>
                  <a:lnTo>
                    <a:pt x="195813" y="11434"/>
                  </a:lnTo>
                  <a:lnTo>
                    <a:pt x="195614" y="11305"/>
                  </a:lnTo>
                  <a:lnTo>
                    <a:pt x="195404" y="11175"/>
                  </a:lnTo>
                  <a:lnTo>
                    <a:pt x="195194" y="11055"/>
                  </a:lnTo>
                  <a:lnTo>
                    <a:pt x="194984" y="10945"/>
                  </a:lnTo>
                  <a:lnTo>
                    <a:pt x="194775" y="10835"/>
                  </a:lnTo>
                  <a:lnTo>
                    <a:pt x="194555" y="10735"/>
                  </a:lnTo>
                  <a:lnTo>
                    <a:pt x="194325" y="10636"/>
                  </a:lnTo>
                  <a:lnTo>
                    <a:pt x="194106" y="10546"/>
                  </a:lnTo>
                  <a:lnTo>
                    <a:pt x="193876" y="10456"/>
                  </a:lnTo>
                  <a:lnTo>
                    <a:pt x="193636" y="10376"/>
                  </a:lnTo>
                  <a:lnTo>
                    <a:pt x="193397" y="10296"/>
                  </a:lnTo>
                  <a:lnTo>
                    <a:pt x="193157" y="10226"/>
                  </a:lnTo>
                  <a:lnTo>
                    <a:pt x="192907" y="10166"/>
                  </a:lnTo>
                  <a:lnTo>
                    <a:pt x="192658" y="10106"/>
                  </a:lnTo>
                  <a:lnTo>
                    <a:pt x="192408" y="10046"/>
                  </a:lnTo>
                  <a:lnTo>
                    <a:pt x="192148" y="10006"/>
                  </a:lnTo>
                  <a:lnTo>
                    <a:pt x="191889" y="9956"/>
                  </a:lnTo>
                  <a:lnTo>
                    <a:pt x="191629" y="9926"/>
                  </a:lnTo>
                  <a:lnTo>
                    <a:pt x="191359" y="9897"/>
                  </a:lnTo>
                  <a:lnTo>
                    <a:pt x="191080" y="9867"/>
                  </a:lnTo>
                  <a:lnTo>
                    <a:pt x="190531" y="9837"/>
                  </a:lnTo>
                  <a:lnTo>
                    <a:pt x="189961" y="9827"/>
                  </a:lnTo>
                  <a:close/>
                  <a:moveTo>
                    <a:pt x="212071" y="9827"/>
                  </a:moveTo>
                  <a:lnTo>
                    <a:pt x="211602" y="9847"/>
                  </a:lnTo>
                  <a:lnTo>
                    <a:pt x="211142" y="9887"/>
                  </a:lnTo>
                  <a:lnTo>
                    <a:pt x="210693" y="9926"/>
                  </a:lnTo>
                  <a:lnTo>
                    <a:pt x="210264" y="9986"/>
                  </a:lnTo>
                  <a:lnTo>
                    <a:pt x="209844" y="10066"/>
                  </a:lnTo>
                  <a:lnTo>
                    <a:pt x="209435" y="10156"/>
                  </a:lnTo>
                  <a:lnTo>
                    <a:pt x="209045" y="10256"/>
                  </a:lnTo>
                  <a:lnTo>
                    <a:pt x="208666" y="10376"/>
                  </a:lnTo>
                  <a:lnTo>
                    <a:pt x="208296" y="10506"/>
                  </a:lnTo>
                  <a:lnTo>
                    <a:pt x="207937" y="10646"/>
                  </a:lnTo>
                  <a:lnTo>
                    <a:pt x="207587" y="10805"/>
                  </a:lnTo>
                  <a:lnTo>
                    <a:pt x="207258" y="10985"/>
                  </a:lnTo>
                  <a:lnTo>
                    <a:pt x="206938" y="11175"/>
                  </a:lnTo>
                  <a:lnTo>
                    <a:pt x="206639" y="11375"/>
                  </a:lnTo>
                  <a:lnTo>
                    <a:pt x="206339" y="11594"/>
                  </a:lnTo>
                  <a:lnTo>
                    <a:pt x="206069" y="11814"/>
                  </a:lnTo>
                  <a:lnTo>
                    <a:pt x="205810" y="12054"/>
                  </a:lnTo>
                  <a:lnTo>
                    <a:pt x="205570" y="12303"/>
                  </a:lnTo>
                  <a:lnTo>
                    <a:pt x="205350" y="12563"/>
                  </a:lnTo>
                  <a:lnTo>
                    <a:pt x="205141" y="12843"/>
                  </a:lnTo>
                  <a:lnTo>
                    <a:pt x="204951" y="13132"/>
                  </a:lnTo>
                  <a:lnTo>
                    <a:pt x="204771" y="13432"/>
                  </a:lnTo>
                  <a:lnTo>
                    <a:pt x="204621" y="13741"/>
                  </a:lnTo>
                  <a:lnTo>
                    <a:pt x="204481" y="14061"/>
                  </a:lnTo>
                  <a:lnTo>
                    <a:pt x="204362" y="14380"/>
                  </a:lnTo>
                  <a:lnTo>
                    <a:pt x="204262" y="14710"/>
                  </a:lnTo>
                  <a:lnTo>
                    <a:pt x="204182" y="15049"/>
                  </a:lnTo>
                  <a:lnTo>
                    <a:pt x="204122" y="15389"/>
                  </a:lnTo>
                  <a:lnTo>
                    <a:pt x="204072" y="15739"/>
                  </a:lnTo>
                  <a:lnTo>
                    <a:pt x="204052" y="16088"/>
                  </a:lnTo>
                  <a:lnTo>
                    <a:pt x="204052" y="16448"/>
                  </a:lnTo>
                  <a:lnTo>
                    <a:pt x="204062" y="16787"/>
                  </a:lnTo>
                  <a:lnTo>
                    <a:pt x="204082" y="17127"/>
                  </a:lnTo>
                  <a:lnTo>
                    <a:pt x="204112" y="17466"/>
                  </a:lnTo>
                  <a:lnTo>
                    <a:pt x="204152" y="17806"/>
                  </a:lnTo>
                  <a:lnTo>
                    <a:pt x="204222" y="18145"/>
                  </a:lnTo>
                  <a:lnTo>
                    <a:pt x="204292" y="18475"/>
                  </a:lnTo>
                  <a:lnTo>
                    <a:pt x="204392" y="18804"/>
                  </a:lnTo>
                  <a:lnTo>
                    <a:pt x="204511" y="19124"/>
                  </a:lnTo>
                  <a:lnTo>
                    <a:pt x="204621" y="19404"/>
                  </a:lnTo>
                  <a:lnTo>
                    <a:pt x="204751" y="19663"/>
                  </a:lnTo>
                  <a:lnTo>
                    <a:pt x="204881" y="19913"/>
                  </a:lnTo>
                  <a:lnTo>
                    <a:pt x="205031" y="20162"/>
                  </a:lnTo>
                  <a:lnTo>
                    <a:pt x="205191" y="20402"/>
                  </a:lnTo>
                  <a:lnTo>
                    <a:pt x="205370" y="20632"/>
                  </a:lnTo>
                  <a:lnTo>
                    <a:pt x="205560" y="20852"/>
                  </a:lnTo>
                  <a:lnTo>
                    <a:pt x="205770" y="21071"/>
                  </a:lnTo>
                  <a:lnTo>
                    <a:pt x="205999" y="21271"/>
                  </a:lnTo>
                  <a:lnTo>
                    <a:pt x="206239" y="21471"/>
                  </a:lnTo>
                  <a:lnTo>
                    <a:pt x="206479" y="21660"/>
                  </a:lnTo>
                  <a:lnTo>
                    <a:pt x="206728" y="21840"/>
                  </a:lnTo>
                  <a:lnTo>
                    <a:pt x="206978" y="22000"/>
                  </a:lnTo>
                  <a:lnTo>
                    <a:pt x="207228" y="22160"/>
                  </a:lnTo>
                  <a:lnTo>
                    <a:pt x="207497" y="22300"/>
                  </a:lnTo>
                  <a:lnTo>
                    <a:pt x="207767" y="22439"/>
                  </a:lnTo>
                  <a:lnTo>
                    <a:pt x="208376" y="22739"/>
                  </a:lnTo>
                  <a:lnTo>
                    <a:pt x="209015" y="23029"/>
                  </a:lnTo>
                  <a:lnTo>
                    <a:pt x="209345" y="23168"/>
                  </a:lnTo>
                  <a:lnTo>
                    <a:pt x="209684" y="23308"/>
                  </a:lnTo>
                  <a:lnTo>
                    <a:pt x="210034" y="23448"/>
                  </a:lnTo>
                  <a:lnTo>
                    <a:pt x="210393" y="23578"/>
                  </a:lnTo>
                  <a:lnTo>
                    <a:pt x="210753" y="23698"/>
                  </a:lnTo>
                  <a:lnTo>
                    <a:pt x="211122" y="23827"/>
                  </a:lnTo>
                  <a:lnTo>
                    <a:pt x="211482" y="23967"/>
                  </a:lnTo>
                  <a:lnTo>
                    <a:pt x="211831" y="24117"/>
                  </a:lnTo>
                  <a:lnTo>
                    <a:pt x="212181" y="24287"/>
                  </a:lnTo>
                  <a:lnTo>
                    <a:pt x="212531" y="24457"/>
                  </a:lnTo>
                  <a:lnTo>
                    <a:pt x="212860" y="24646"/>
                  </a:lnTo>
                  <a:lnTo>
                    <a:pt x="213190" y="24836"/>
                  </a:lnTo>
                  <a:lnTo>
                    <a:pt x="213279" y="24866"/>
                  </a:lnTo>
                  <a:lnTo>
                    <a:pt x="213369" y="24916"/>
                  </a:lnTo>
                  <a:lnTo>
                    <a:pt x="213459" y="24966"/>
                  </a:lnTo>
                  <a:lnTo>
                    <a:pt x="213539" y="25026"/>
                  </a:lnTo>
                  <a:lnTo>
                    <a:pt x="213619" y="25086"/>
                  </a:lnTo>
                  <a:lnTo>
                    <a:pt x="213689" y="25156"/>
                  </a:lnTo>
                  <a:lnTo>
                    <a:pt x="213759" y="25236"/>
                  </a:lnTo>
                  <a:lnTo>
                    <a:pt x="213819" y="25315"/>
                  </a:lnTo>
                  <a:lnTo>
                    <a:pt x="213869" y="25395"/>
                  </a:lnTo>
                  <a:lnTo>
                    <a:pt x="213919" y="25485"/>
                  </a:lnTo>
                  <a:lnTo>
                    <a:pt x="213969" y="25575"/>
                  </a:lnTo>
                  <a:lnTo>
                    <a:pt x="214008" y="25675"/>
                  </a:lnTo>
                  <a:lnTo>
                    <a:pt x="214038" y="25775"/>
                  </a:lnTo>
                  <a:lnTo>
                    <a:pt x="214068" y="25875"/>
                  </a:lnTo>
                  <a:lnTo>
                    <a:pt x="214088" y="25985"/>
                  </a:lnTo>
                  <a:lnTo>
                    <a:pt x="214098" y="26094"/>
                  </a:lnTo>
                  <a:lnTo>
                    <a:pt x="214108" y="26184"/>
                  </a:lnTo>
                  <a:lnTo>
                    <a:pt x="214108" y="26284"/>
                  </a:lnTo>
                  <a:lnTo>
                    <a:pt x="214098" y="26374"/>
                  </a:lnTo>
                  <a:lnTo>
                    <a:pt x="214078" y="26474"/>
                  </a:lnTo>
                  <a:lnTo>
                    <a:pt x="214058" y="26564"/>
                  </a:lnTo>
                  <a:lnTo>
                    <a:pt x="214028" y="26654"/>
                  </a:lnTo>
                  <a:lnTo>
                    <a:pt x="213999" y="26743"/>
                  </a:lnTo>
                  <a:lnTo>
                    <a:pt x="213949" y="26823"/>
                  </a:lnTo>
                  <a:lnTo>
                    <a:pt x="213899" y="26903"/>
                  </a:lnTo>
                  <a:lnTo>
                    <a:pt x="213849" y="26983"/>
                  </a:lnTo>
                  <a:lnTo>
                    <a:pt x="213789" y="27053"/>
                  </a:lnTo>
                  <a:lnTo>
                    <a:pt x="213729" y="27123"/>
                  </a:lnTo>
                  <a:lnTo>
                    <a:pt x="213659" y="27193"/>
                  </a:lnTo>
                  <a:lnTo>
                    <a:pt x="213579" y="27243"/>
                  </a:lnTo>
                  <a:lnTo>
                    <a:pt x="213499" y="27303"/>
                  </a:lnTo>
                  <a:lnTo>
                    <a:pt x="213419" y="27343"/>
                  </a:lnTo>
                  <a:lnTo>
                    <a:pt x="213130" y="27443"/>
                  </a:lnTo>
                  <a:lnTo>
                    <a:pt x="212840" y="27522"/>
                  </a:lnTo>
                  <a:lnTo>
                    <a:pt x="212540" y="27592"/>
                  </a:lnTo>
                  <a:lnTo>
                    <a:pt x="212241" y="27642"/>
                  </a:lnTo>
                  <a:lnTo>
                    <a:pt x="211931" y="27682"/>
                  </a:lnTo>
                  <a:lnTo>
                    <a:pt x="211632" y="27702"/>
                  </a:lnTo>
                  <a:lnTo>
                    <a:pt x="211322" y="27702"/>
                  </a:lnTo>
                  <a:lnTo>
                    <a:pt x="211023" y="27692"/>
                  </a:lnTo>
                  <a:lnTo>
                    <a:pt x="210593" y="27682"/>
                  </a:lnTo>
                  <a:lnTo>
                    <a:pt x="210174" y="27672"/>
                  </a:lnTo>
                  <a:lnTo>
                    <a:pt x="209335" y="27622"/>
                  </a:lnTo>
                  <a:lnTo>
                    <a:pt x="208496" y="27572"/>
                  </a:lnTo>
                  <a:lnTo>
                    <a:pt x="207647" y="27512"/>
                  </a:lnTo>
                  <a:lnTo>
                    <a:pt x="207248" y="27423"/>
                  </a:lnTo>
                  <a:lnTo>
                    <a:pt x="206838" y="27323"/>
                  </a:lnTo>
                  <a:lnTo>
                    <a:pt x="206439" y="27213"/>
                  </a:lnTo>
                  <a:lnTo>
                    <a:pt x="206029" y="27093"/>
                  </a:lnTo>
                  <a:lnTo>
                    <a:pt x="205630" y="26973"/>
                  </a:lnTo>
                  <a:lnTo>
                    <a:pt x="205240" y="26833"/>
                  </a:lnTo>
                  <a:lnTo>
                    <a:pt x="204841" y="26694"/>
                  </a:lnTo>
                  <a:lnTo>
                    <a:pt x="204452" y="26544"/>
                  </a:lnTo>
                  <a:lnTo>
                    <a:pt x="203433" y="31567"/>
                  </a:lnTo>
                  <a:lnTo>
                    <a:pt x="204072" y="31787"/>
                  </a:lnTo>
                  <a:lnTo>
                    <a:pt x="204721" y="31986"/>
                  </a:lnTo>
                  <a:lnTo>
                    <a:pt x="205380" y="32186"/>
                  </a:lnTo>
                  <a:lnTo>
                    <a:pt x="205710" y="32276"/>
                  </a:lnTo>
                  <a:lnTo>
                    <a:pt x="206049" y="32366"/>
                  </a:lnTo>
                  <a:lnTo>
                    <a:pt x="206649" y="32506"/>
                  </a:lnTo>
                  <a:lnTo>
                    <a:pt x="207258" y="32625"/>
                  </a:lnTo>
                  <a:lnTo>
                    <a:pt x="207857" y="32725"/>
                  </a:lnTo>
                  <a:lnTo>
                    <a:pt x="208456" y="32795"/>
                  </a:lnTo>
                  <a:lnTo>
                    <a:pt x="209065" y="32845"/>
                  </a:lnTo>
                  <a:lnTo>
                    <a:pt x="209674" y="32885"/>
                  </a:lnTo>
                  <a:lnTo>
                    <a:pt x="210284" y="32895"/>
                  </a:lnTo>
                  <a:lnTo>
                    <a:pt x="210903" y="32885"/>
                  </a:lnTo>
                  <a:lnTo>
                    <a:pt x="211452" y="32875"/>
                  </a:lnTo>
                  <a:lnTo>
                    <a:pt x="211991" y="32855"/>
                  </a:lnTo>
                  <a:lnTo>
                    <a:pt x="212501" y="32825"/>
                  </a:lnTo>
                  <a:lnTo>
                    <a:pt x="213000" y="32775"/>
                  </a:lnTo>
                  <a:lnTo>
                    <a:pt x="213489" y="32715"/>
                  </a:lnTo>
                  <a:lnTo>
                    <a:pt x="213959" y="32645"/>
                  </a:lnTo>
                  <a:lnTo>
                    <a:pt x="214408" y="32556"/>
                  </a:lnTo>
                  <a:lnTo>
                    <a:pt x="214847" y="32466"/>
                  </a:lnTo>
                  <a:lnTo>
                    <a:pt x="215267" y="32346"/>
                  </a:lnTo>
                  <a:lnTo>
                    <a:pt x="215666" y="32226"/>
                  </a:lnTo>
                  <a:lnTo>
                    <a:pt x="216056" y="32096"/>
                  </a:lnTo>
                  <a:lnTo>
                    <a:pt x="216425" y="31946"/>
                  </a:lnTo>
                  <a:lnTo>
                    <a:pt x="216785" y="31787"/>
                  </a:lnTo>
                  <a:lnTo>
                    <a:pt x="217124" y="31607"/>
                  </a:lnTo>
                  <a:lnTo>
                    <a:pt x="217444" y="31427"/>
                  </a:lnTo>
                  <a:lnTo>
                    <a:pt x="217753" y="31227"/>
                  </a:lnTo>
                  <a:lnTo>
                    <a:pt x="217903" y="31128"/>
                  </a:lnTo>
                  <a:lnTo>
                    <a:pt x="218053" y="31018"/>
                  </a:lnTo>
                  <a:lnTo>
                    <a:pt x="218203" y="30898"/>
                  </a:lnTo>
                  <a:lnTo>
                    <a:pt x="218343" y="30788"/>
                  </a:lnTo>
                  <a:lnTo>
                    <a:pt x="218472" y="30658"/>
                  </a:lnTo>
                  <a:lnTo>
                    <a:pt x="218602" y="30538"/>
                  </a:lnTo>
                  <a:lnTo>
                    <a:pt x="218732" y="30408"/>
                  </a:lnTo>
                  <a:lnTo>
                    <a:pt x="218852" y="30279"/>
                  </a:lnTo>
                  <a:lnTo>
                    <a:pt x="219082" y="29999"/>
                  </a:lnTo>
                  <a:lnTo>
                    <a:pt x="219291" y="29709"/>
                  </a:lnTo>
                  <a:lnTo>
                    <a:pt x="219481" y="29410"/>
                  </a:lnTo>
                  <a:lnTo>
                    <a:pt x="219641" y="29090"/>
                  </a:lnTo>
                  <a:lnTo>
                    <a:pt x="219791" y="28771"/>
                  </a:lnTo>
                  <a:lnTo>
                    <a:pt x="219920" y="28441"/>
                  </a:lnTo>
                  <a:lnTo>
                    <a:pt x="220020" y="28102"/>
                  </a:lnTo>
                  <a:lnTo>
                    <a:pt x="220110" y="27752"/>
                  </a:lnTo>
                  <a:lnTo>
                    <a:pt x="220170" y="27403"/>
                  </a:lnTo>
                  <a:lnTo>
                    <a:pt x="220200" y="27043"/>
                  </a:lnTo>
                  <a:lnTo>
                    <a:pt x="220220" y="26684"/>
                  </a:lnTo>
                  <a:lnTo>
                    <a:pt x="220210" y="26314"/>
                  </a:lnTo>
                  <a:lnTo>
                    <a:pt x="220200" y="26014"/>
                  </a:lnTo>
                  <a:lnTo>
                    <a:pt x="220190" y="25715"/>
                  </a:lnTo>
                  <a:lnTo>
                    <a:pt x="220160" y="25415"/>
                  </a:lnTo>
                  <a:lnTo>
                    <a:pt x="220120" y="25116"/>
                  </a:lnTo>
                  <a:lnTo>
                    <a:pt x="220080" y="24816"/>
                  </a:lnTo>
                  <a:lnTo>
                    <a:pt x="220020" y="24517"/>
                  </a:lnTo>
                  <a:lnTo>
                    <a:pt x="219950" y="24217"/>
                  </a:lnTo>
                  <a:lnTo>
                    <a:pt x="219870" y="23917"/>
                  </a:lnTo>
                  <a:lnTo>
                    <a:pt x="219781" y="23648"/>
                  </a:lnTo>
                  <a:lnTo>
                    <a:pt x="219671" y="23388"/>
                  </a:lnTo>
                  <a:lnTo>
                    <a:pt x="219561" y="23138"/>
                  </a:lnTo>
                  <a:lnTo>
                    <a:pt x="219431" y="22889"/>
                  </a:lnTo>
                  <a:lnTo>
                    <a:pt x="219291" y="22659"/>
                  </a:lnTo>
                  <a:lnTo>
                    <a:pt x="219132" y="22439"/>
                  </a:lnTo>
                  <a:lnTo>
                    <a:pt x="218972" y="22240"/>
                  </a:lnTo>
                  <a:lnTo>
                    <a:pt x="218782" y="22040"/>
                  </a:lnTo>
                  <a:lnTo>
                    <a:pt x="218562" y="21790"/>
                  </a:lnTo>
                  <a:lnTo>
                    <a:pt x="218333" y="21551"/>
                  </a:lnTo>
                  <a:lnTo>
                    <a:pt x="218093" y="21331"/>
                  </a:lnTo>
                  <a:lnTo>
                    <a:pt x="217843" y="21131"/>
                  </a:lnTo>
                  <a:lnTo>
                    <a:pt x="217574" y="20941"/>
                  </a:lnTo>
                  <a:lnTo>
                    <a:pt x="217304" y="20762"/>
                  </a:lnTo>
                  <a:lnTo>
                    <a:pt x="217024" y="20592"/>
                  </a:lnTo>
                  <a:lnTo>
                    <a:pt x="216725" y="20442"/>
                  </a:lnTo>
                  <a:lnTo>
                    <a:pt x="216335" y="20232"/>
                  </a:lnTo>
                  <a:lnTo>
                    <a:pt x="215936" y="20023"/>
                  </a:lnTo>
                  <a:lnTo>
                    <a:pt x="215526" y="19823"/>
                  </a:lnTo>
                  <a:lnTo>
                    <a:pt x="215117" y="19633"/>
                  </a:lnTo>
                  <a:lnTo>
                    <a:pt x="214698" y="19453"/>
                  </a:lnTo>
                  <a:lnTo>
                    <a:pt x="214268" y="19274"/>
                  </a:lnTo>
                  <a:lnTo>
                    <a:pt x="213849" y="19114"/>
                  </a:lnTo>
                  <a:lnTo>
                    <a:pt x="213419" y="18954"/>
                  </a:lnTo>
                  <a:lnTo>
                    <a:pt x="212930" y="18784"/>
                  </a:lnTo>
                  <a:lnTo>
                    <a:pt x="212481" y="18615"/>
                  </a:lnTo>
                  <a:lnTo>
                    <a:pt x="212091" y="18445"/>
                  </a:lnTo>
                  <a:lnTo>
                    <a:pt x="211921" y="18355"/>
                  </a:lnTo>
                  <a:lnTo>
                    <a:pt x="211762" y="18265"/>
                  </a:lnTo>
                  <a:lnTo>
                    <a:pt x="211212" y="17966"/>
                  </a:lnTo>
                  <a:lnTo>
                    <a:pt x="210983" y="17826"/>
                  </a:lnTo>
                  <a:lnTo>
                    <a:pt x="210793" y="17696"/>
                  </a:lnTo>
                  <a:lnTo>
                    <a:pt x="210633" y="17566"/>
                  </a:lnTo>
                  <a:lnTo>
                    <a:pt x="210493" y="17436"/>
                  </a:lnTo>
                  <a:lnTo>
                    <a:pt x="210433" y="17366"/>
                  </a:lnTo>
                  <a:lnTo>
                    <a:pt x="210373" y="17286"/>
                  </a:lnTo>
                  <a:lnTo>
                    <a:pt x="210324" y="17207"/>
                  </a:lnTo>
                  <a:lnTo>
                    <a:pt x="210274" y="17127"/>
                  </a:lnTo>
                  <a:lnTo>
                    <a:pt x="210234" y="16957"/>
                  </a:lnTo>
                  <a:lnTo>
                    <a:pt x="210204" y="16787"/>
                  </a:lnTo>
                  <a:lnTo>
                    <a:pt x="210174" y="16617"/>
                  </a:lnTo>
                  <a:lnTo>
                    <a:pt x="210164" y="16448"/>
                  </a:lnTo>
                  <a:lnTo>
                    <a:pt x="210174" y="16248"/>
                  </a:lnTo>
                  <a:lnTo>
                    <a:pt x="210194" y="16158"/>
                  </a:lnTo>
                  <a:lnTo>
                    <a:pt x="210214" y="16068"/>
                  </a:lnTo>
                  <a:lnTo>
                    <a:pt x="210234" y="15978"/>
                  </a:lnTo>
                  <a:lnTo>
                    <a:pt x="210264" y="15888"/>
                  </a:lnTo>
                  <a:lnTo>
                    <a:pt x="210304" y="15808"/>
                  </a:lnTo>
                  <a:lnTo>
                    <a:pt x="210343" y="15739"/>
                  </a:lnTo>
                  <a:lnTo>
                    <a:pt x="210393" y="15659"/>
                  </a:lnTo>
                  <a:lnTo>
                    <a:pt x="210443" y="15589"/>
                  </a:lnTo>
                  <a:lnTo>
                    <a:pt x="210503" y="15529"/>
                  </a:lnTo>
                  <a:lnTo>
                    <a:pt x="210573" y="15459"/>
                  </a:lnTo>
                  <a:lnTo>
                    <a:pt x="210643" y="15399"/>
                  </a:lnTo>
                  <a:lnTo>
                    <a:pt x="210723" y="15339"/>
                  </a:lnTo>
                  <a:lnTo>
                    <a:pt x="210893" y="15239"/>
                  </a:lnTo>
                  <a:lnTo>
                    <a:pt x="211082" y="15149"/>
                  </a:lnTo>
                  <a:lnTo>
                    <a:pt x="211302" y="15069"/>
                  </a:lnTo>
                  <a:lnTo>
                    <a:pt x="211542" y="15000"/>
                  </a:lnTo>
                  <a:lnTo>
                    <a:pt x="211802" y="14940"/>
                  </a:lnTo>
                  <a:lnTo>
                    <a:pt x="212081" y="14900"/>
                  </a:lnTo>
                  <a:lnTo>
                    <a:pt x="212391" y="14870"/>
                  </a:lnTo>
                  <a:lnTo>
                    <a:pt x="212720" y="14850"/>
                  </a:lnTo>
                  <a:lnTo>
                    <a:pt x="213419" y="14850"/>
                  </a:lnTo>
                  <a:lnTo>
                    <a:pt x="213769" y="14860"/>
                  </a:lnTo>
                  <a:lnTo>
                    <a:pt x="214118" y="14880"/>
                  </a:lnTo>
                  <a:lnTo>
                    <a:pt x="214468" y="14900"/>
                  </a:lnTo>
                  <a:lnTo>
                    <a:pt x="214827" y="14940"/>
                  </a:lnTo>
                  <a:lnTo>
                    <a:pt x="215177" y="14990"/>
                  </a:lnTo>
                  <a:lnTo>
                    <a:pt x="215526" y="15049"/>
                  </a:lnTo>
                  <a:lnTo>
                    <a:pt x="215876" y="15129"/>
                  </a:lnTo>
                  <a:lnTo>
                    <a:pt x="216465" y="15289"/>
                  </a:lnTo>
                  <a:lnTo>
                    <a:pt x="217044" y="15449"/>
                  </a:lnTo>
                  <a:lnTo>
                    <a:pt x="217624" y="15619"/>
                  </a:lnTo>
                  <a:lnTo>
                    <a:pt x="217913" y="15709"/>
                  </a:lnTo>
                  <a:lnTo>
                    <a:pt x="218213" y="15818"/>
                  </a:lnTo>
                  <a:lnTo>
                    <a:pt x="219291" y="10965"/>
                  </a:lnTo>
                  <a:lnTo>
                    <a:pt x="218932" y="10845"/>
                  </a:lnTo>
                  <a:lnTo>
                    <a:pt x="218572" y="10725"/>
                  </a:lnTo>
                  <a:lnTo>
                    <a:pt x="218203" y="10626"/>
                  </a:lnTo>
                  <a:lnTo>
                    <a:pt x="217843" y="10526"/>
                  </a:lnTo>
                  <a:lnTo>
                    <a:pt x="217474" y="10446"/>
                  </a:lnTo>
                  <a:lnTo>
                    <a:pt x="217114" y="10366"/>
                  </a:lnTo>
                  <a:lnTo>
                    <a:pt x="216745" y="10286"/>
                  </a:lnTo>
                  <a:lnTo>
                    <a:pt x="216385" y="10226"/>
                  </a:lnTo>
                  <a:lnTo>
                    <a:pt x="215916" y="10126"/>
                  </a:lnTo>
                  <a:lnTo>
                    <a:pt x="215437" y="10036"/>
                  </a:lnTo>
                  <a:lnTo>
                    <a:pt x="214957" y="9966"/>
                  </a:lnTo>
                  <a:lnTo>
                    <a:pt x="214468" y="9917"/>
                  </a:lnTo>
                  <a:lnTo>
                    <a:pt x="213989" y="9877"/>
                  </a:lnTo>
                  <a:lnTo>
                    <a:pt x="213509" y="9847"/>
                  </a:lnTo>
                  <a:lnTo>
                    <a:pt x="213030" y="9827"/>
                  </a:lnTo>
                  <a:close/>
                </a:path>
              </a:pathLst>
            </a:custGeom>
            <a:solidFill>
              <a:srgbClr val="000000"/>
            </a:solid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7" name="Google Shape;6657;ga8048893a6_4_102"/>
            <p:cNvSpPr/>
            <p:nvPr/>
          </p:nvSpPr>
          <p:spPr>
            <a:xfrm>
              <a:off x="6962175" y="2699700"/>
              <a:ext cx="419700" cy="576750"/>
            </a:xfrm>
            <a:custGeom>
              <a:avLst/>
              <a:gdLst/>
              <a:ahLst/>
              <a:cxnLst/>
              <a:rect l="l" t="t" r="r" b="b"/>
              <a:pathLst>
                <a:path w="16788" h="23070" fill="none" extrusionOk="0">
                  <a:moveTo>
                    <a:pt x="7591" y="17866"/>
                  </a:moveTo>
                  <a:lnTo>
                    <a:pt x="7591" y="17866"/>
                  </a:lnTo>
                  <a:lnTo>
                    <a:pt x="7890" y="17876"/>
                  </a:lnTo>
                  <a:lnTo>
                    <a:pt x="8200" y="17876"/>
                  </a:lnTo>
                  <a:lnTo>
                    <a:pt x="8499" y="17856"/>
                  </a:lnTo>
                  <a:lnTo>
                    <a:pt x="8809" y="17816"/>
                  </a:lnTo>
                  <a:lnTo>
                    <a:pt x="9108" y="17766"/>
                  </a:lnTo>
                  <a:lnTo>
                    <a:pt x="9408" y="17696"/>
                  </a:lnTo>
                  <a:lnTo>
                    <a:pt x="9698" y="17617"/>
                  </a:lnTo>
                  <a:lnTo>
                    <a:pt x="9987" y="17517"/>
                  </a:lnTo>
                  <a:lnTo>
                    <a:pt x="9987" y="17517"/>
                  </a:lnTo>
                  <a:lnTo>
                    <a:pt x="10067" y="17477"/>
                  </a:lnTo>
                  <a:lnTo>
                    <a:pt x="10147" y="17417"/>
                  </a:lnTo>
                  <a:lnTo>
                    <a:pt x="10227" y="17367"/>
                  </a:lnTo>
                  <a:lnTo>
                    <a:pt x="10297" y="17297"/>
                  </a:lnTo>
                  <a:lnTo>
                    <a:pt x="10357" y="17227"/>
                  </a:lnTo>
                  <a:lnTo>
                    <a:pt x="10417" y="17157"/>
                  </a:lnTo>
                  <a:lnTo>
                    <a:pt x="10467" y="17077"/>
                  </a:lnTo>
                  <a:lnTo>
                    <a:pt x="10517" y="16997"/>
                  </a:lnTo>
                  <a:lnTo>
                    <a:pt x="10567" y="16917"/>
                  </a:lnTo>
                  <a:lnTo>
                    <a:pt x="10596" y="16828"/>
                  </a:lnTo>
                  <a:lnTo>
                    <a:pt x="10626" y="16738"/>
                  </a:lnTo>
                  <a:lnTo>
                    <a:pt x="10646" y="16648"/>
                  </a:lnTo>
                  <a:lnTo>
                    <a:pt x="10666" y="16548"/>
                  </a:lnTo>
                  <a:lnTo>
                    <a:pt x="10676" y="16458"/>
                  </a:lnTo>
                  <a:lnTo>
                    <a:pt x="10676" y="16358"/>
                  </a:lnTo>
                  <a:lnTo>
                    <a:pt x="10666" y="16268"/>
                  </a:lnTo>
                  <a:lnTo>
                    <a:pt x="10666" y="16268"/>
                  </a:lnTo>
                  <a:lnTo>
                    <a:pt x="10656" y="16159"/>
                  </a:lnTo>
                  <a:lnTo>
                    <a:pt x="10636" y="16049"/>
                  </a:lnTo>
                  <a:lnTo>
                    <a:pt x="10606" y="15949"/>
                  </a:lnTo>
                  <a:lnTo>
                    <a:pt x="10576" y="15849"/>
                  </a:lnTo>
                  <a:lnTo>
                    <a:pt x="10537" y="15749"/>
                  </a:lnTo>
                  <a:lnTo>
                    <a:pt x="10487" y="15659"/>
                  </a:lnTo>
                  <a:lnTo>
                    <a:pt x="10437" y="15569"/>
                  </a:lnTo>
                  <a:lnTo>
                    <a:pt x="10387" y="15489"/>
                  </a:lnTo>
                  <a:lnTo>
                    <a:pt x="10327" y="15410"/>
                  </a:lnTo>
                  <a:lnTo>
                    <a:pt x="10257" y="15330"/>
                  </a:lnTo>
                  <a:lnTo>
                    <a:pt x="10187" y="15260"/>
                  </a:lnTo>
                  <a:lnTo>
                    <a:pt x="10107" y="15200"/>
                  </a:lnTo>
                  <a:lnTo>
                    <a:pt x="10027" y="15140"/>
                  </a:lnTo>
                  <a:lnTo>
                    <a:pt x="9937" y="15090"/>
                  </a:lnTo>
                  <a:lnTo>
                    <a:pt x="9847" y="15040"/>
                  </a:lnTo>
                  <a:lnTo>
                    <a:pt x="9758" y="15010"/>
                  </a:lnTo>
                  <a:lnTo>
                    <a:pt x="9758" y="15010"/>
                  </a:lnTo>
                  <a:lnTo>
                    <a:pt x="9428" y="14820"/>
                  </a:lnTo>
                  <a:lnTo>
                    <a:pt x="9099" y="14631"/>
                  </a:lnTo>
                  <a:lnTo>
                    <a:pt x="8749" y="14461"/>
                  </a:lnTo>
                  <a:lnTo>
                    <a:pt x="8399" y="14291"/>
                  </a:lnTo>
                  <a:lnTo>
                    <a:pt x="8050" y="14141"/>
                  </a:lnTo>
                  <a:lnTo>
                    <a:pt x="7690" y="14001"/>
                  </a:lnTo>
                  <a:lnTo>
                    <a:pt x="7321" y="13872"/>
                  </a:lnTo>
                  <a:lnTo>
                    <a:pt x="6961" y="13752"/>
                  </a:lnTo>
                  <a:lnTo>
                    <a:pt x="6961" y="13752"/>
                  </a:lnTo>
                  <a:lnTo>
                    <a:pt x="6602" y="13622"/>
                  </a:lnTo>
                  <a:lnTo>
                    <a:pt x="6252" y="13482"/>
                  </a:lnTo>
                  <a:lnTo>
                    <a:pt x="5913" y="13342"/>
                  </a:lnTo>
                  <a:lnTo>
                    <a:pt x="5583" y="13203"/>
                  </a:lnTo>
                  <a:lnTo>
                    <a:pt x="4944" y="12913"/>
                  </a:lnTo>
                  <a:lnTo>
                    <a:pt x="4335" y="12613"/>
                  </a:lnTo>
                  <a:lnTo>
                    <a:pt x="4335" y="12613"/>
                  </a:lnTo>
                  <a:lnTo>
                    <a:pt x="4065" y="12474"/>
                  </a:lnTo>
                  <a:lnTo>
                    <a:pt x="3796" y="12334"/>
                  </a:lnTo>
                  <a:lnTo>
                    <a:pt x="3546" y="12174"/>
                  </a:lnTo>
                  <a:lnTo>
                    <a:pt x="3296" y="12014"/>
                  </a:lnTo>
                  <a:lnTo>
                    <a:pt x="3047" y="11834"/>
                  </a:lnTo>
                  <a:lnTo>
                    <a:pt x="2807" y="11645"/>
                  </a:lnTo>
                  <a:lnTo>
                    <a:pt x="2567" y="11445"/>
                  </a:lnTo>
                  <a:lnTo>
                    <a:pt x="2338" y="11245"/>
                  </a:lnTo>
                  <a:lnTo>
                    <a:pt x="2338" y="11245"/>
                  </a:lnTo>
                  <a:lnTo>
                    <a:pt x="2128" y="11026"/>
                  </a:lnTo>
                  <a:lnTo>
                    <a:pt x="1938" y="10806"/>
                  </a:lnTo>
                  <a:lnTo>
                    <a:pt x="1759" y="10576"/>
                  </a:lnTo>
                  <a:lnTo>
                    <a:pt x="1599" y="10336"/>
                  </a:lnTo>
                  <a:lnTo>
                    <a:pt x="1449" y="10087"/>
                  </a:lnTo>
                  <a:lnTo>
                    <a:pt x="1319" y="9837"/>
                  </a:lnTo>
                  <a:lnTo>
                    <a:pt x="1189" y="9578"/>
                  </a:lnTo>
                  <a:lnTo>
                    <a:pt x="1079" y="9298"/>
                  </a:lnTo>
                  <a:lnTo>
                    <a:pt x="1079" y="9298"/>
                  </a:lnTo>
                  <a:lnTo>
                    <a:pt x="960" y="8978"/>
                  </a:lnTo>
                  <a:lnTo>
                    <a:pt x="860" y="8649"/>
                  </a:lnTo>
                  <a:lnTo>
                    <a:pt x="790" y="8319"/>
                  </a:lnTo>
                  <a:lnTo>
                    <a:pt x="720" y="7980"/>
                  </a:lnTo>
                  <a:lnTo>
                    <a:pt x="680" y="7640"/>
                  </a:lnTo>
                  <a:lnTo>
                    <a:pt x="650" y="7301"/>
                  </a:lnTo>
                  <a:lnTo>
                    <a:pt x="630" y="6961"/>
                  </a:lnTo>
                  <a:lnTo>
                    <a:pt x="620" y="6622"/>
                  </a:lnTo>
                  <a:lnTo>
                    <a:pt x="620" y="6622"/>
                  </a:lnTo>
                  <a:lnTo>
                    <a:pt x="620" y="6262"/>
                  </a:lnTo>
                  <a:lnTo>
                    <a:pt x="640" y="5913"/>
                  </a:lnTo>
                  <a:lnTo>
                    <a:pt x="690" y="5563"/>
                  </a:lnTo>
                  <a:lnTo>
                    <a:pt x="750" y="5223"/>
                  </a:lnTo>
                  <a:lnTo>
                    <a:pt x="830" y="4884"/>
                  </a:lnTo>
                  <a:lnTo>
                    <a:pt x="930" y="4554"/>
                  </a:lnTo>
                  <a:lnTo>
                    <a:pt x="1049" y="4235"/>
                  </a:lnTo>
                  <a:lnTo>
                    <a:pt x="1189" y="3915"/>
                  </a:lnTo>
                  <a:lnTo>
                    <a:pt x="1339" y="3606"/>
                  </a:lnTo>
                  <a:lnTo>
                    <a:pt x="1519" y="3306"/>
                  </a:lnTo>
                  <a:lnTo>
                    <a:pt x="1709" y="3017"/>
                  </a:lnTo>
                  <a:lnTo>
                    <a:pt x="1918" y="2737"/>
                  </a:lnTo>
                  <a:lnTo>
                    <a:pt x="2138" y="2477"/>
                  </a:lnTo>
                  <a:lnTo>
                    <a:pt x="2378" y="2228"/>
                  </a:lnTo>
                  <a:lnTo>
                    <a:pt x="2637" y="1988"/>
                  </a:lnTo>
                  <a:lnTo>
                    <a:pt x="2907" y="1768"/>
                  </a:lnTo>
                  <a:lnTo>
                    <a:pt x="2907" y="1768"/>
                  </a:lnTo>
                  <a:lnTo>
                    <a:pt x="3207" y="1549"/>
                  </a:lnTo>
                  <a:lnTo>
                    <a:pt x="3506" y="1349"/>
                  </a:lnTo>
                  <a:lnTo>
                    <a:pt x="3826" y="1159"/>
                  </a:lnTo>
                  <a:lnTo>
                    <a:pt x="4155" y="979"/>
                  </a:lnTo>
                  <a:lnTo>
                    <a:pt x="4505" y="820"/>
                  </a:lnTo>
                  <a:lnTo>
                    <a:pt x="4864" y="680"/>
                  </a:lnTo>
                  <a:lnTo>
                    <a:pt x="5234" y="550"/>
                  </a:lnTo>
                  <a:lnTo>
                    <a:pt x="5613" y="430"/>
                  </a:lnTo>
                  <a:lnTo>
                    <a:pt x="6003" y="330"/>
                  </a:lnTo>
                  <a:lnTo>
                    <a:pt x="6412" y="240"/>
                  </a:lnTo>
                  <a:lnTo>
                    <a:pt x="6832" y="160"/>
                  </a:lnTo>
                  <a:lnTo>
                    <a:pt x="7261" y="100"/>
                  </a:lnTo>
                  <a:lnTo>
                    <a:pt x="7710" y="61"/>
                  </a:lnTo>
                  <a:lnTo>
                    <a:pt x="8170" y="21"/>
                  </a:lnTo>
                  <a:lnTo>
                    <a:pt x="8639" y="1"/>
                  </a:lnTo>
                  <a:lnTo>
                    <a:pt x="9128" y="1"/>
                  </a:lnTo>
                  <a:lnTo>
                    <a:pt x="9128" y="1"/>
                  </a:lnTo>
                  <a:lnTo>
                    <a:pt x="9598" y="1"/>
                  </a:lnTo>
                  <a:lnTo>
                    <a:pt x="10077" y="21"/>
                  </a:lnTo>
                  <a:lnTo>
                    <a:pt x="10557" y="51"/>
                  </a:lnTo>
                  <a:lnTo>
                    <a:pt x="11036" y="91"/>
                  </a:lnTo>
                  <a:lnTo>
                    <a:pt x="11525" y="140"/>
                  </a:lnTo>
                  <a:lnTo>
                    <a:pt x="12005" y="210"/>
                  </a:lnTo>
                  <a:lnTo>
                    <a:pt x="12484" y="300"/>
                  </a:lnTo>
                  <a:lnTo>
                    <a:pt x="12953" y="400"/>
                  </a:lnTo>
                  <a:lnTo>
                    <a:pt x="12953" y="400"/>
                  </a:lnTo>
                  <a:lnTo>
                    <a:pt x="13313" y="460"/>
                  </a:lnTo>
                  <a:lnTo>
                    <a:pt x="13682" y="540"/>
                  </a:lnTo>
                  <a:lnTo>
                    <a:pt x="14042" y="620"/>
                  </a:lnTo>
                  <a:lnTo>
                    <a:pt x="14411" y="700"/>
                  </a:lnTo>
                  <a:lnTo>
                    <a:pt x="14771" y="800"/>
                  </a:lnTo>
                  <a:lnTo>
                    <a:pt x="15140" y="899"/>
                  </a:lnTo>
                  <a:lnTo>
                    <a:pt x="15500" y="1019"/>
                  </a:lnTo>
                  <a:lnTo>
                    <a:pt x="15859" y="1139"/>
                  </a:lnTo>
                  <a:lnTo>
                    <a:pt x="14781" y="5992"/>
                  </a:lnTo>
                  <a:lnTo>
                    <a:pt x="14781" y="5992"/>
                  </a:lnTo>
                  <a:lnTo>
                    <a:pt x="14481" y="5883"/>
                  </a:lnTo>
                  <a:lnTo>
                    <a:pt x="14192" y="5793"/>
                  </a:lnTo>
                  <a:lnTo>
                    <a:pt x="13612" y="5623"/>
                  </a:lnTo>
                  <a:lnTo>
                    <a:pt x="13033" y="5463"/>
                  </a:lnTo>
                  <a:lnTo>
                    <a:pt x="12444" y="5303"/>
                  </a:lnTo>
                  <a:lnTo>
                    <a:pt x="12444" y="5303"/>
                  </a:lnTo>
                  <a:lnTo>
                    <a:pt x="12094" y="5223"/>
                  </a:lnTo>
                  <a:lnTo>
                    <a:pt x="11745" y="5164"/>
                  </a:lnTo>
                  <a:lnTo>
                    <a:pt x="11395" y="5114"/>
                  </a:lnTo>
                  <a:lnTo>
                    <a:pt x="11036" y="5074"/>
                  </a:lnTo>
                  <a:lnTo>
                    <a:pt x="10686" y="5054"/>
                  </a:lnTo>
                  <a:lnTo>
                    <a:pt x="10337" y="5034"/>
                  </a:lnTo>
                  <a:lnTo>
                    <a:pt x="9987" y="5024"/>
                  </a:lnTo>
                  <a:lnTo>
                    <a:pt x="9638" y="5024"/>
                  </a:lnTo>
                  <a:lnTo>
                    <a:pt x="9638" y="5024"/>
                  </a:lnTo>
                  <a:lnTo>
                    <a:pt x="9288" y="5024"/>
                  </a:lnTo>
                  <a:lnTo>
                    <a:pt x="8959" y="5044"/>
                  </a:lnTo>
                  <a:lnTo>
                    <a:pt x="8649" y="5074"/>
                  </a:lnTo>
                  <a:lnTo>
                    <a:pt x="8370" y="5114"/>
                  </a:lnTo>
                  <a:lnTo>
                    <a:pt x="8110" y="5174"/>
                  </a:lnTo>
                  <a:lnTo>
                    <a:pt x="7870" y="5243"/>
                  </a:lnTo>
                  <a:lnTo>
                    <a:pt x="7650" y="5323"/>
                  </a:lnTo>
                  <a:lnTo>
                    <a:pt x="7461" y="5413"/>
                  </a:lnTo>
                  <a:lnTo>
                    <a:pt x="7291" y="5513"/>
                  </a:lnTo>
                  <a:lnTo>
                    <a:pt x="7211" y="5573"/>
                  </a:lnTo>
                  <a:lnTo>
                    <a:pt x="7141" y="5633"/>
                  </a:lnTo>
                  <a:lnTo>
                    <a:pt x="7071" y="5703"/>
                  </a:lnTo>
                  <a:lnTo>
                    <a:pt x="7011" y="5763"/>
                  </a:lnTo>
                  <a:lnTo>
                    <a:pt x="6961" y="5833"/>
                  </a:lnTo>
                  <a:lnTo>
                    <a:pt x="6911" y="5913"/>
                  </a:lnTo>
                  <a:lnTo>
                    <a:pt x="6872" y="5982"/>
                  </a:lnTo>
                  <a:lnTo>
                    <a:pt x="6832" y="6062"/>
                  </a:lnTo>
                  <a:lnTo>
                    <a:pt x="6802" y="6152"/>
                  </a:lnTo>
                  <a:lnTo>
                    <a:pt x="6782" y="6242"/>
                  </a:lnTo>
                  <a:lnTo>
                    <a:pt x="6762" y="6332"/>
                  </a:lnTo>
                  <a:lnTo>
                    <a:pt x="6742" y="6422"/>
                  </a:lnTo>
                  <a:lnTo>
                    <a:pt x="6732" y="6622"/>
                  </a:lnTo>
                  <a:lnTo>
                    <a:pt x="6732" y="6622"/>
                  </a:lnTo>
                  <a:lnTo>
                    <a:pt x="6742" y="6791"/>
                  </a:lnTo>
                  <a:lnTo>
                    <a:pt x="6772" y="6961"/>
                  </a:lnTo>
                  <a:lnTo>
                    <a:pt x="6802" y="7131"/>
                  </a:lnTo>
                  <a:lnTo>
                    <a:pt x="6842" y="7301"/>
                  </a:lnTo>
                  <a:lnTo>
                    <a:pt x="6842" y="7301"/>
                  </a:lnTo>
                  <a:lnTo>
                    <a:pt x="6892" y="7381"/>
                  </a:lnTo>
                  <a:lnTo>
                    <a:pt x="6941" y="7460"/>
                  </a:lnTo>
                  <a:lnTo>
                    <a:pt x="7001" y="7540"/>
                  </a:lnTo>
                  <a:lnTo>
                    <a:pt x="7061" y="7610"/>
                  </a:lnTo>
                  <a:lnTo>
                    <a:pt x="7201" y="7740"/>
                  </a:lnTo>
                  <a:lnTo>
                    <a:pt x="7361" y="7870"/>
                  </a:lnTo>
                  <a:lnTo>
                    <a:pt x="7361" y="7870"/>
                  </a:lnTo>
                  <a:lnTo>
                    <a:pt x="7551" y="8000"/>
                  </a:lnTo>
                  <a:lnTo>
                    <a:pt x="7780" y="8140"/>
                  </a:lnTo>
                  <a:lnTo>
                    <a:pt x="8330" y="8439"/>
                  </a:lnTo>
                  <a:lnTo>
                    <a:pt x="8330" y="8439"/>
                  </a:lnTo>
                  <a:lnTo>
                    <a:pt x="8489" y="8529"/>
                  </a:lnTo>
                  <a:lnTo>
                    <a:pt x="8659" y="8619"/>
                  </a:lnTo>
                  <a:lnTo>
                    <a:pt x="9049" y="8789"/>
                  </a:lnTo>
                  <a:lnTo>
                    <a:pt x="9498" y="8958"/>
                  </a:lnTo>
                  <a:lnTo>
                    <a:pt x="9987" y="9128"/>
                  </a:lnTo>
                  <a:lnTo>
                    <a:pt x="9987" y="9128"/>
                  </a:lnTo>
                  <a:lnTo>
                    <a:pt x="10417" y="9288"/>
                  </a:lnTo>
                  <a:lnTo>
                    <a:pt x="10836" y="9448"/>
                  </a:lnTo>
                  <a:lnTo>
                    <a:pt x="11266" y="9627"/>
                  </a:lnTo>
                  <a:lnTo>
                    <a:pt x="11685" y="9807"/>
                  </a:lnTo>
                  <a:lnTo>
                    <a:pt x="12094" y="9997"/>
                  </a:lnTo>
                  <a:lnTo>
                    <a:pt x="12504" y="10197"/>
                  </a:lnTo>
                  <a:lnTo>
                    <a:pt x="12903" y="10406"/>
                  </a:lnTo>
                  <a:lnTo>
                    <a:pt x="13293" y="10616"/>
                  </a:lnTo>
                  <a:lnTo>
                    <a:pt x="13293" y="10616"/>
                  </a:lnTo>
                  <a:lnTo>
                    <a:pt x="13592" y="10766"/>
                  </a:lnTo>
                  <a:lnTo>
                    <a:pt x="13872" y="10936"/>
                  </a:lnTo>
                  <a:lnTo>
                    <a:pt x="14142" y="11115"/>
                  </a:lnTo>
                  <a:lnTo>
                    <a:pt x="14411" y="11305"/>
                  </a:lnTo>
                  <a:lnTo>
                    <a:pt x="14661" y="11505"/>
                  </a:lnTo>
                  <a:lnTo>
                    <a:pt x="14901" y="11725"/>
                  </a:lnTo>
                  <a:lnTo>
                    <a:pt x="15130" y="11964"/>
                  </a:lnTo>
                  <a:lnTo>
                    <a:pt x="15350" y="12214"/>
                  </a:lnTo>
                  <a:lnTo>
                    <a:pt x="15350" y="12214"/>
                  </a:lnTo>
                  <a:lnTo>
                    <a:pt x="15540" y="12414"/>
                  </a:lnTo>
                  <a:lnTo>
                    <a:pt x="15700" y="12613"/>
                  </a:lnTo>
                  <a:lnTo>
                    <a:pt x="15859" y="12833"/>
                  </a:lnTo>
                  <a:lnTo>
                    <a:pt x="15999" y="13063"/>
                  </a:lnTo>
                  <a:lnTo>
                    <a:pt x="16129" y="13312"/>
                  </a:lnTo>
                  <a:lnTo>
                    <a:pt x="16239" y="13562"/>
                  </a:lnTo>
                  <a:lnTo>
                    <a:pt x="16349" y="13822"/>
                  </a:lnTo>
                  <a:lnTo>
                    <a:pt x="16438" y="14091"/>
                  </a:lnTo>
                  <a:lnTo>
                    <a:pt x="16438" y="14091"/>
                  </a:lnTo>
                  <a:lnTo>
                    <a:pt x="16518" y="14391"/>
                  </a:lnTo>
                  <a:lnTo>
                    <a:pt x="16588" y="14691"/>
                  </a:lnTo>
                  <a:lnTo>
                    <a:pt x="16648" y="14990"/>
                  </a:lnTo>
                  <a:lnTo>
                    <a:pt x="16688" y="15290"/>
                  </a:lnTo>
                  <a:lnTo>
                    <a:pt x="16728" y="15589"/>
                  </a:lnTo>
                  <a:lnTo>
                    <a:pt x="16758" y="15889"/>
                  </a:lnTo>
                  <a:lnTo>
                    <a:pt x="16768" y="16188"/>
                  </a:lnTo>
                  <a:lnTo>
                    <a:pt x="16778" y="16488"/>
                  </a:lnTo>
                  <a:lnTo>
                    <a:pt x="16778" y="16488"/>
                  </a:lnTo>
                  <a:lnTo>
                    <a:pt x="16788" y="16858"/>
                  </a:lnTo>
                  <a:lnTo>
                    <a:pt x="16768" y="17217"/>
                  </a:lnTo>
                  <a:lnTo>
                    <a:pt x="16738" y="17577"/>
                  </a:lnTo>
                  <a:lnTo>
                    <a:pt x="16678" y="17926"/>
                  </a:lnTo>
                  <a:lnTo>
                    <a:pt x="16588" y="18276"/>
                  </a:lnTo>
                  <a:lnTo>
                    <a:pt x="16488" y="18615"/>
                  </a:lnTo>
                  <a:lnTo>
                    <a:pt x="16359" y="18945"/>
                  </a:lnTo>
                  <a:lnTo>
                    <a:pt x="16209" y="19264"/>
                  </a:lnTo>
                  <a:lnTo>
                    <a:pt x="16049" y="19584"/>
                  </a:lnTo>
                  <a:lnTo>
                    <a:pt x="15859" y="19883"/>
                  </a:lnTo>
                  <a:lnTo>
                    <a:pt x="15650" y="20173"/>
                  </a:lnTo>
                  <a:lnTo>
                    <a:pt x="15420" y="20453"/>
                  </a:lnTo>
                  <a:lnTo>
                    <a:pt x="15300" y="20582"/>
                  </a:lnTo>
                  <a:lnTo>
                    <a:pt x="15170" y="20712"/>
                  </a:lnTo>
                  <a:lnTo>
                    <a:pt x="15040" y="20832"/>
                  </a:lnTo>
                  <a:lnTo>
                    <a:pt x="14911" y="20962"/>
                  </a:lnTo>
                  <a:lnTo>
                    <a:pt x="14771" y="21072"/>
                  </a:lnTo>
                  <a:lnTo>
                    <a:pt x="14621" y="21192"/>
                  </a:lnTo>
                  <a:lnTo>
                    <a:pt x="14471" y="21302"/>
                  </a:lnTo>
                  <a:lnTo>
                    <a:pt x="14321" y="21401"/>
                  </a:lnTo>
                  <a:lnTo>
                    <a:pt x="14321" y="21401"/>
                  </a:lnTo>
                  <a:lnTo>
                    <a:pt x="14012" y="21601"/>
                  </a:lnTo>
                  <a:lnTo>
                    <a:pt x="13692" y="21781"/>
                  </a:lnTo>
                  <a:lnTo>
                    <a:pt x="13353" y="21961"/>
                  </a:lnTo>
                  <a:lnTo>
                    <a:pt x="12993" y="22120"/>
                  </a:lnTo>
                  <a:lnTo>
                    <a:pt x="12624" y="22270"/>
                  </a:lnTo>
                  <a:lnTo>
                    <a:pt x="12234" y="22400"/>
                  </a:lnTo>
                  <a:lnTo>
                    <a:pt x="11835" y="22520"/>
                  </a:lnTo>
                  <a:lnTo>
                    <a:pt x="11415" y="22640"/>
                  </a:lnTo>
                  <a:lnTo>
                    <a:pt x="10976" y="22730"/>
                  </a:lnTo>
                  <a:lnTo>
                    <a:pt x="10527" y="22819"/>
                  </a:lnTo>
                  <a:lnTo>
                    <a:pt x="10057" y="22889"/>
                  </a:lnTo>
                  <a:lnTo>
                    <a:pt x="9568" y="22949"/>
                  </a:lnTo>
                  <a:lnTo>
                    <a:pt x="9069" y="22999"/>
                  </a:lnTo>
                  <a:lnTo>
                    <a:pt x="8559" y="23029"/>
                  </a:lnTo>
                  <a:lnTo>
                    <a:pt x="8020" y="23049"/>
                  </a:lnTo>
                  <a:lnTo>
                    <a:pt x="7471" y="23059"/>
                  </a:lnTo>
                  <a:lnTo>
                    <a:pt x="7471" y="23059"/>
                  </a:lnTo>
                  <a:lnTo>
                    <a:pt x="6852" y="23069"/>
                  </a:lnTo>
                  <a:lnTo>
                    <a:pt x="6242" y="23059"/>
                  </a:lnTo>
                  <a:lnTo>
                    <a:pt x="5633" y="23019"/>
                  </a:lnTo>
                  <a:lnTo>
                    <a:pt x="5024" y="22969"/>
                  </a:lnTo>
                  <a:lnTo>
                    <a:pt x="4425" y="22899"/>
                  </a:lnTo>
                  <a:lnTo>
                    <a:pt x="3826" y="22799"/>
                  </a:lnTo>
                  <a:lnTo>
                    <a:pt x="3217" y="22680"/>
                  </a:lnTo>
                  <a:lnTo>
                    <a:pt x="2617" y="22540"/>
                  </a:lnTo>
                  <a:lnTo>
                    <a:pt x="2617" y="22540"/>
                  </a:lnTo>
                  <a:lnTo>
                    <a:pt x="2278" y="22450"/>
                  </a:lnTo>
                  <a:lnTo>
                    <a:pt x="1948" y="22360"/>
                  </a:lnTo>
                  <a:lnTo>
                    <a:pt x="1289" y="22160"/>
                  </a:lnTo>
                  <a:lnTo>
                    <a:pt x="640" y="21961"/>
                  </a:lnTo>
                  <a:lnTo>
                    <a:pt x="1" y="21741"/>
                  </a:lnTo>
                  <a:lnTo>
                    <a:pt x="1020" y="16718"/>
                  </a:lnTo>
                  <a:lnTo>
                    <a:pt x="1020" y="16718"/>
                  </a:lnTo>
                  <a:lnTo>
                    <a:pt x="1409" y="16868"/>
                  </a:lnTo>
                  <a:lnTo>
                    <a:pt x="1808" y="17007"/>
                  </a:lnTo>
                  <a:lnTo>
                    <a:pt x="2198" y="17147"/>
                  </a:lnTo>
                  <a:lnTo>
                    <a:pt x="2597" y="17267"/>
                  </a:lnTo>
                  <a:lnTo>
                    <a:pt x="3007" y="17387"/>
                  </a:lnTo>
                  <a:lnTo>
                    <a:pt x="3406" y="17497"/>
                  </a:lnTo>
                  <a:lnTo>
                    <a:pt x="3816" y="17597"/>
                  </a:lnTo>
                  <a:lnTo>
                    <a:pt x="4215" y="17686"/>
                  </a:lnTo>
                  <a:lnTo>
                    <a:pt x="4215" y="17686"/>
                  </a:lnTo>
                  <a:lnTo>
                    <a:pt x="5064" y="17746"/>
                  </a:lnTo>
                  <a:lnTo>
                    <a:pt x="5903" y="17796"/>
                  </a:lnTo>
                  <a:lnTo>
                    <a:pt x="6742" y="17846"/>
                  </a:lnTo>
                  <a:lnTo>
                    <a:pt x="7161" y="17856"/>
                  </a:lnTo>
                  <a:lnTo>
                    <a:pt x="7591" y="17866"/>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8" name="Google Shape;6658;ga8048893a6_4_102"/>
            <p:cNvSpPr/>
            <p:nvPr/>
          </p:nvSpPr>
          <p:spPr>
            <a:xfrm>
              <a:off x="6365500" y="2699700"/>
              <a:ext cx="509575" cy="573750"/>
            </a:xfrm>
            <a:custGeom>
              <a:avLst/>
              <a:gdLst/>
              <a:ahLst/>
              <a:cxnLst/>
              <a:rect l="l" t="t" r="r" b="b"/>
              <a:pathLst>
                <a:path w="20383" h="22950" fill="none" extrusionOk="0">
                  <a:moveTo>
                    <a:pt x="0" y="11585"/>
                  </a:moveTo>
                  <a:lnTo>
                    <a:pt x="0" y="11585"/>
                  </a:lnTo>
                  <a:lnTo>
                    <a:pt x="0" y="11265"/>
                  </a:lnTo>
                  <a:lnTo>
                    <a:pt x="0" y="10946"/>
                  </a:lnTo>
                  <a:lnTo>
                    <a:pt x="10" y="10616"/>
                  </a:lnTo>
                  <a:lnTo>
                    <a:pt x="30" y="10297"/>
                  </a:lnTo>
                  <a:lnTo>
                    <a:pt x="60" y="9977"/>
                  </a:lnTo>
                  <a:lnTo>
                    <a:pt x="100" y="9667"/>
                  </a:lnTo>
                  <a:lnTo>
                    <a:pt x="140" y="9348"/>
                  </a:lnTo>
                  <a:lnTo>
                    <a:pt x="200" y="9028"/>
                  </a:lnTo>
                  <a:lnTo>
                    <a:pt x="260" y="8719"/>
                  </a:lnTo>
                  <a:lnTo>
                    <a:pt x="320" y="8399"/>
                  </a:lnTo>
                  <a:lnTo>
                    <a:pt x="400" y="8090"/>
                  </a:lnTo>
                  <a:lnTo>
                    <a:pt x="480" y="7780"/>
                  </a:lnTo>
                  <a:lnTo>
                    <a:pt x="560" y="7470"/>
                  </a:lnTo>
                  <a:lnTo>
                    <a:pt x="660" y="7161"/>
                  </a:lnTo>
                  <a:lnTo>
                    <a:pt x="759" y="6861"/>
                  </a:lnTo>
                  <a:lnTo>
                    <a:pt x="859" y="6562"/>
                  </a:lnTo>
                  <a:lnTo>
                    <a:pt x="859" y="6562"/>
                  </a:lnTo>
                  <a:lnTo>
                    <a:pt x="959" y="6302"/>
                  </a:lnTo>
                  <a:lnTo>
                    <a:pt x="1069" y="6052"/>
                  </a:lnTo>
                  <a:lnTo>
                    <a:pt x="1179" y="5803"/>
                  </a:lnTo>
                  <a:lnTo>
                    <a:pt x="1299" y="5563"/>
                  </a:lnTo>
                  <a:lnTo>
                    <a:pt x="1419" y="5323"/>
                  </a:lnTo>
                  <a:lnTo>
                    <a:pt x="1558" y="5084"/>
                  </a:lnTo>
                  <a:lnTo>
                    <a:pt x="1698" y="4854"/>
                  </a:lnTo>
                  <a:lnTo>
                    <a:pt x="1838" y="4624"/>
                  </a:lnTo>
                  <a:lnTo>
                    <a:pt x="1988" y="4405"/>
                  </a:lnTo>
                  <a:lnTo>
                    <a:pt x="2148" y="4175"/>
                  </a:lnTo>
                  <a:lnTo>
                    <a:pt x="2307" y="3955"/>
                  </a:lnTo>
                  <a:lnTo>
                    <a:pt x="2477" y="3746"/>
                  </a:lnTo>
                  <a:lnTo>
                    <a:pt x="2647" y="3526"/>
                  </a:lnTo>
                  <a:lnTo>
                    <a:pt x="2827" y="3316"/>
                  </a:lnTo>
                  <a:lnTo>
                    <a:pt x="3196" y="2907"/>
                  </a:lnTo>
                  <a:lnTo>
                    <a:pt x="3196" y="2907"/>
                  </a:lnTo>
                  <a:lnTo>
                    <a:pt x="3566" y="2557"/>
                  </a:lnTo>
                  <a:lnTo>
                    <a:pt x="3755" y="2387"/>
                  </a:lnTo>
                  <a:lnTo>
                    <a:pt x="3955" y="2228"/>
                  </a:lnTo>
                  <a:lnTo>
                    <a:pt x="4145" y="2068"/>
                  </a:lnTo>
                  <a:lnTo>
                    <a:pt x="4345" y="1918"/>
                  </a:lnTo>
                  <a:lnTo>
                    <a:pt x="4544" y="1768"/>
                  </a:lnTo>
                  <a:lnTo>
                    <a:pt x="4744" y="1628"/>
                  </a:lnTo>
                  <a:lnTo>
                    <a:pt x="4954" y="1499"/>
                  </a:lnTo>
                  <a:lnTo>
                    <a:pt x="5163" y="1369"/>
                  </a:lnTo>
                  <a:lnTo>
                    <a:pt x="5383" y="1249"/>
                  </a:lnTo>
                  <a:lnTo>
                    <a:pt x="5603" y="1129"/>
                  </a:lnTo>
                  <a:lnTo>
                    <a:pt x="5823" y="1029"/>
                  </a:lnTo>
                  <a:lnTo>
                    <a:pt x="6052" y="919"/>
                  </a:lnTo>
                  <a:lnTo>
                    <a:pt x="6282" y="830"/>
                  </a:lnTo>
                  <a:lnTo>
                    <a:pt x="6512" y="740"/>
                  </a:lnTo>
                  <a:lnTo>
                    <a:pt x="6512" y="740"/>
                  </a:lnTo>
                  <a:lnTo>
                    <a:pt x="6751" y="650"/>
                  </a:lnTo>
                  <a:lnTo>
                    <a:pt x="6981" y="560"/>
                  </a:lnTo>
                  <a:lnTo>
                    <a:pt x="7221" y="480"/>
                  </a:lnTo>
                  <a:lnTo>
                    <a:pt x="7460" y="410"/>
                  </a:lnTo>
                  <a:lnTo>
                    <a:pt x="7700" y="340"/>
                  </a:lnTo>
                  <a:lnTo>
                    <a:pt x="7940" y="280"/>
                  </a:lnTo>
                  <a:lnTo>
                    <a:pt x="8189" y="220"/>
                  </a:lnTo>
                  <a:lnTo>
                    <a:pt x="8429" y="170"/>
                  </a:lnTo>
                  <a:lnTo>
                    <a:pt x="8918" y="91"/>
                  </a:lnTo>
                  <a:lnTo>
                    <a:pt x="9408" y="41"/>
                  </a:lnTo>
                  <a:lnTo>
                    <a:pt x="9897" y="11"/>
                  </a:lnTo>
                  <a:lnTo>
                    <a:pt x="10396" y="1"/>
                  </a:lnTo>
                  <a:lnTo>
                    <a:pt x="10396" y="1"/>
                  </a:lnTo>
                  <a:lnTo>
                    <a:pt x="10966" y="11"/>
                  </a:lnTo>
                  <a:lnTo>
                    <a:pt x="11515" y="41"/>
                  </a:lnTo>
                  <a:lnTo>
                    <a:pt x="11794" y="71"/>
                  </a:lnTo>
                  <a:lnTo>
                    <a:pt x="12064" y="100"/>
                  </a:lnTo>
                  <a:lnTo>
                    <a:pt x="12324" y="130"/>
                  </a:lnTo>
                  <a:lnTo>
                    <a:pt x="12583" y="180"/>
                  </a:lnTo>
                  <a:lnTo>
                    <a:pt x="12843" y="220"/>
                  </a:lnTo>
                  <a:lnTo>
                    <a:pt x="13093" y="280"/>
                  </a:lnTo>
                  <a:lnTo>
                    <a:pt x="13342" y="340"/>
                  </a:lnTo>
                  <a:lnTo>
                    <a:pt x="13592" y="400"/>
                  </a:lnTo>
                  <a:lnTo>
                    <a:pt x="13832" y="470"/>
                  </a:lnTo>
                  <a:lnTo>
                    <a:pt x="14071" y="550"/>
                  </a:lnTo>
                  <a:lnTo>
                    <a:pt x="14311" y="630"/>
                  </a:lnTo>
                  <a:lnTo>
                    <a:pt x="14541" y="720"/>
                  </a:lnTo>
                  <a:lnTo>
                    <a:pt x="14760" y="810"/>
                  </a:lnTo>
                  <a:lnTo>
                    <a:pt x="14990" y="909"/>
                  </a:lnTo>
                  <a:lnTo>
                    <a:pt x="15210" y="1009"/>
                  </a:lnTo>
                  <a:lnTo>
                    <a:pt x="15419" y="1119"/>
                  </a:lnTo>
                  <a:lnTo>
                    <a:pt x="15629" y="1229"/>
                  </a:lnTo>
                  <a:lnTo>
                    <a:pt x="15839" y="1349"/>
                  </a:lnTo>
                  <a:lnTo>
                    <a:pt x="16049" y="1479"/>
                  </a:lnTo>
                  <a:lnTo>
                    <a:pt x="16248" y="1608"/>
                  </a:lnTo>
                  <a:lnTo>
                    <a:pt x="16438" y="1748"/>
                  </a:lnTo>
                  <a:lnTo>
                    <a:pt x="16628" y="1888"/>
                  </a:lnTo>
                  <a:lnTo>
                    <a:pt x="16818" y="2038"/>
                  </a:lnTo>
                  <a:lnTo>
                    <a:pt x="17007" y="2188"/>
                  </a:lnTo>
                  <a:lnTo>
                    <a:pt x="17187" y="2347"/>
                  </a:lnTo>
                  <a:lnTo>
                    <a:pt x="17357" y="2507"/>
                  </a:lnTo>
                  <a:lnTo>
                    <a:pt x="17527" y="2677"/>
                  </a:lnTo>
                  <a:lnTo>
                    <a:pt x="17696" y="2847"/>
                  </a:lnTo>
                  <a:lnTo>
                    <a:pt x="17696" y="2847"/>
                  </a:lnTo>
                  <a:lnTo>
                    <a:pt x="17866" y="3026"/>
                  </a:lnTo>
                  <a:lnTo>
                    <a:pt x="18016" y="3216"/>
                  </a:lnTo>
                  <a:lnTo>
                    <a:pt x="18176" y="3406"/>
                  </a:lnTo>
                  <a:lnTo>
                    <a:pt x="18325" y="3596"/>
                  </a:lnTo>
                  <a:lnTo>
                    <a:pt x="18465" y="3795"/>
                  </a:lnTo>
                  <a:lnTo>
                    <a:pt x="18605" y="4005"/>
                  </a:lnTo>
                  <a:lnTo>
                    <a:pt x="18735" y="4215"/>
                  </a:lnTo>
                  <a:lnTo>
                    <a:pt x="18865" y="4435"/>
                  </a:lnTo>
                  <a:lnTo>
                    <a:pt x="18985" y="4654"/>
                  </a:lnTo>
                  <a:lnTo>
                    <a:pt x="19104" y="4884"/>
                  </a:lnTo>
                  <a:lnTo>
                    <a:pt x="19214" y="5114"/>
                  </a:lnTo>
                  <a:lnTo>
                    <a:pt x="19324" y="5353"/>
                  </a:lnTo>
                  <a:lnTo>
                    <a:pt x="19424" y="5593"/>
                  </a:lnTo>
                  <a:lnTo>
                    <a:pt x="19524" y="5843"/>
                  </a:lnTo>
                  <a:lnTo>
                    <a:pt x="19614" y="6092"/>
                  </a:lnTo>
                  <a:lnTo>
                    <a:pt x="19704" y="6352"/>
                  </a:lnTo>
                  <a:lnTo>
                    <a:pt x="19784" y="6622"/>
                  </a:lnTo>
                  <a:lnTo>
                    <a:pt x="19863" y="6881"/>
                  </a:lnTo>
                  <a:lnTo>
                    <a:pt x="19933" y="7161"/>
                  </a:lnTo>
                  <a:lnTo>
                    <a:pt x="20003" y="7440"/>
                  </a:lnTo>
                  <a:lnTo>
                    <a:pt x="20063" y="7720"/>
                  </a:lnTo>
                  <a:lnTo>
                    <a:pt x="20113" y="8010"/>
                  </a:lnTo>
                  <a:lnTo>
                    <a:pt x="20163" y="8309"/>
                  </a:lnTo>
                  <a:lnTo>
                    <a:pt x="20213" y="8609"/>
                  </a:lnTo>
                  <a:lnTo>
                    <a:pt x="20283" y="9218"/>
                  </a:lnTo>
                  <a:lnTo>
                    <a:pt x="20343" y="9857"/>
                  </a:lnTo>
                  <a:lnTo>
                    <a:pt x="20373" y="10506"/>
                  </a:lnTo>
                  <a:lnTo>
                    <a:pt x="20383" y="11185"/>
                  </a:lnTo>
                  <a:lnTo>
                    <a:pt x="20383" y="11185"/>
                  </a:lnTo>
                  <a:lnTo>
                    <a:pt x="20383" y="11455"/>
                  </a:lnTo>
                  <a:lnTo>
                    <a:pt x="20373" y="11745"/>
                  </a:lnTo>
                  <a:lnTo>
                    <a:pt x="20353" y="12054"/>
                  </a:lnTo>
                  <a:lnTo>
                    <a:pt x="20323" y="12384"/>
                  </a:lnTo>
                  <a:lnTo>
                    <a:pt x="20323" y="12384"/>
                  </a:lnTo>
                  <a:lnTo>
                    <a:pt x="20313" y="12703"/>
                  </a:lnTo>
                  <a:lnTo>
                    <a:pt x="20293" y="12993"/>
                  </a:lnTo>
                  <a:lnTo>
                    <a:pt x="20273" y="13262"/>
                  </a:lnTo>
                  <a:lnTo>
                    <a:pt x="20263" y="13522"/>
                  </a:lnTo>
                  <a:lnTo>
                    <a:pt x="6342" y="13522"/>
                  </a:lnTo>
                  <a:lnTo>
                    <a:pt x="6342" y="13522"/>
                  </a:lnTo>
                  <a:lnTo>
                    <a:pt x="6372" y="13752"/>
                  </a:lnTo>
                  <a:lnTo>
                    <a:pt x="6402" y="13972"/>
                  </a:lnTo>
                  <a:lnTo>
                    <a:pt x="6462" y="14191"/>
                  </a:lnTo>
                  <a:lnTo>
                    <a:pt x="6522" y="14401"/>
                  </a:lnTo>
                  <a:lnTo>
                    <a:pt x="6591" y="14621"/>
                  </a:lnTo>
                  <a:lnTo>
                    <a:pt x="6681" y="14830"/>
                  </a:lnTo>
                  <a:lnTo>
                    <a:pt x="6771" y="15030"/>
                  </a:lnTo>
                  <a:lnTo>
                    <a:pt x="6881" y="15230"/>
                  </a:lnTo>
                  <a:lnTo>
                    <a:pt x="7001" y="15420"/>
                  </a:lnTo>
                  <a:lnTo>
                    <a:pt x="7131" y="15609"/>
                  </a:lnTo>
                  <a:lnTo>
                    <a:pt x="7271" y="15789"/>
                  </a:lnTo>
                  <a:lnTo>
                    <a:pt x="7410" y="15959"/>
                  </a:lnTo>
                  <a:lnTo>
                    <a:pt x="7570" y="16119"/>
                  </a:lnTo>
                  <a:lnTo>
                    <a:pt x="7740" y="16268"/>
                  </a:lnTo>
                  <a:lnTo>
                    <a:pt x="7920" y="16418"/>
                  </a:lnTo>
                  <a:lnTo>
                    <a:pt x="8109" y="16548"/>
                  </a:lnTo>
                  <a:lnTo>
                    <a:pt x="8109" y="16548"/>
                  </a:lnTo>
                  <a:lnTo>
                    <a:pt x="8349" y="16698"/>
                  </a:lnTo>
                  <a:lnTo>
                    <a:pt x="8589" y="16828"/>
                  </a:lnTo>
                  <a:lnTo>
                    <a:pt x="8838" y="16957"/>
                  </a:lnTo>
                  <a:lnTo>
                    <a:pt x="9088" y="17077"/>
                  </a:lnTo>
                  <a:lnTo>
                    <a:pt x="9348" y="17177"/>
                  </a:lnTo>
                  <a:lnTo>
                    <a:pt x="9607" y="17277"/>
                  </a:lnTo>
                  <a:lnTo>
                    <a:pt x="9867" y="17367"/>
                  </a:lnTo>
                  <a:lnTo>
                    <a:pt x="10137" y="17437"/>
                  </a:lnTo>
                  <a:lnTo>
                    <a:pt x="10406" y="17507"/>
                  </a:lnTo>
                  <a:lnTo>
                    <a:pt x="10676" y="17567"/>
                  </a:lnTo>
                  <a:lnTo>
                    <a:pt x="10946" y="17617"/>
                  </a:lnTo>
                  <a:lnTo>
                    <a:pt x="11225" y="17647"/>
                  </a:lnTo>
                  <a:lnTo>
                    <a:pt x="11495" y="17676"/>
                  </a:lnTo>
                  <a:lnTo>
                    <a:pt x="11774" y="17686"/>
                  </a:lnTo>
                  <a:lnTo>
                    <a:pt x="12054" y="17696"/>
                  </a:lnTo>
                  <a:lnTo>
                    <a:pt x="12334" y="17686"/>
                  </a:lnTo>
                  <a:lnTo>
                    <a:pt x="12334" y="17686"/>
                  </a:lnTo>
                  <a:lnTo>
                    <a:pt x="12743" y="17686"/>
                  </a:lnTo>
                  <a:lnTo>
                    <a:pt x="13153" y="17666"/>
                  </a:lnTo>
                  <a:lnTo>
                    <a:pt x="13572" y="17647"/>
                  </a:lnTo>
                  <a:lnTo>
                    <a:pt x="13991" y="17617"/>
                  </a:lnTo>
                  <a:lnTo>
                    <a:pt x="14401" y="17567"/>
                  </a:lnTo>
                  <a:lnTo>
                    <a:pt x="14820" y="17527"/>
                  </a:lnTo>
                  <a:lnTo>
                    <a:pt x="15230" y="17467"/>
                  </a:lnTo>
                  <a:lnTo>
                    <a:pt x="15639" y="17407"/>
                  </a:lnTo>
                  <a:lnTo>
                    <a:pt x="15639" y="17407"/>
                  </a:lnTo>
                  <a:lnTo>
                    <a:pt x="15989" y="17337"/>
                  </a:lnTo>
                  <a:lnTo>
                    <a:pt x="16328" y="17257"/>
                  </a:lnTo>
                  <a:lnTo>
                    <a:pt x="16668" y="17167"/>
                  </a:lnTo>
                  <a:lnTo>
                    <a:pt x="17007" y="17067"/>
                  </a:lnTo>
                  <a:lnTo>
                    <a:pt x="17347" y="16947"/>
                  </a:lnTo>
                  <a:lnTo>
                    <a:pt x="17676" y="16828"/>
                  </a:lnTo>
                  <a:lnTo>
                    <a:pt x="18006" y="16698"/>
                  </a:lnTo>
                  <a:lnTo>
                    <a:pt x="18325" y="16548"/>
                  </a:lnTo>
                  <a:lnTo>
                    <a:pt x="19184" y="21571"/>
                  </a:lnTo>
                  <a:lnTo>
                    <a:pt x="19184" y="21571"/>
                  </a:lnTo>
                  <a:lnTo>
                    <a:pt x="19035" y="21651"/>
                  </a:lnTo>
                  <a:lnTo>
                    <a:pt x="18875" y="21721"/>
                  </a:lnTo>
                  <a:lnTo>
                    <a:pt x="18715" y="21791"/>
                  </a:lnTo>
                  <a:lnTo>
                    <a:pt x="18545" y="21851"/>
                  </a:lnTo>
                  <a:lnTo>
                    <a:pt x="18216" y="21961"/>
                  </a:lnTo>
                  <a:lnTo>
                    <a:pt x="17866" y="22090"/>
                  </a:lnTo>
                  <a:lnTo>
                    <a:pt x="17866" y="22090"/>
                  </a:lnTo>
                  <a:lnTo>
                    <a:pt x="17397" y="22210"/>
                  </a:lnTo>
                  <a:lnTo>
                    <a:pt x="16927" y="22330"/>
                  </a:lnTo>
                  <a:lnTo>
                    <a:pt x="16688" y="22380"/>
                  </a:lnTo>
                  <a:lnTo>
                    <a:pt x="16458" y="22420"/>
                  </a:lnTo>
                  <a:lnTo>
                    <a:pt x="16218" y="22460"/>
                  </a:lnTo>
                  <a:lnTo>
                    <a:pt x="15989" y="22490"/>
                  </a:lnTo>
                  <a:lnTo>
                    <a:pt x="15989" y="22490"/>
                  </a:lnTo>
                  <a:lnTo>
                    <a:pt x="14940" y="22660"/>
                  </a:lnTo>
                  <a:lnTo>
                    <a:pt x="13822" y="22829"/>
                  </a:lnTo>
                  <a:lnTo>
                    <a:pt x="13822" y="22829"/>
                  </a:lnTo>
                  <a:lnTo>
                    <a:pt x="13252" y="22869"/>
                  </a:lnTo>
                  <a:lnTo>
                    <a:pt x="12673" y="22909"/>
                  </a:lnTo>
                  <a:lnTo>
                    <a:pt x="12074" y="22929"/>
                  </a:lnTo>
                  <a:lnTo>
                    <a:pt x="11475" y="22939"/>
                  </a:lnTo>
                  <a:lnTo>
                    <a:pt x="11475" y="22939"/>
                  </a:lnTo>
                  <a:lnTo>
                    <a:pt x="11145" y="22949"/>
                  </a:lnTo>
                  <a:lnTo>
                    <a:pt x="10816" y="22949"/>
                  </a:lnTo>
                  <a:lnTo>
                    <a:pt x="10486" y="22939"/>
                  </a:lnTo>
                  <a:lnTo>
                    <a:pt x="10157" y="22919"/>
                  </a:lnTo>
                  <a:lnTo>
                    <a:pt x="9837" y="22899"/>
                  </a:lnTo>
                  <a:lnTo>
                    <a:pt x="9508" y="22859"/>
                  </a:lnTo>
                  <a:lnTo>
                    <a:pt x="9188" y="22819"/>
                  </a:lnTo>
                  <a:lnTo>
                    <a:pt x="8868" y="22769"/>
                  </a:lnTo>
                  <a:lnTo>
                    <a:pt x="8549" y="22710"/>
                  </a:lnTo>
                  <a:lnTo>
                    <a:pt x="8229" y="22650"/>
                  </a:lnTo>
                  <a:lnTo>
                    <a:pt x="7910" y="22570"/>
                  </a:lnTo>
                  <a:lnTo>
                    <a:pt x="7590" y="22490"/>
                  </a:lnTo>
                  <a:lnTo>
                    <a:pt x="7281" y="22400"/>
                  </a:lnTo>
                  <a:lnTo>
                    <a:pt x="6961" y="22310"/>
                  </a:lnTo>
                  <a:lnTo>
                    <a:pt x="6651" y="22200"/>
                  </a:lnTo>
                  <a:lnTo>
                    <a:pt x="6342" y="22090"/>
                  </a:lnTo>
                  <a:lnTo>
                    <a:pt x="6342" y="22090"/>
                  </a:lnTo>
                  <a:lnTo>
                    <a:pt x="6082" y="21991"/>
                  </a:lnTo>
                  <a:lnTo>
                    <a:pt x="5833" y="21881"/>
                  </a:lnTo>
                  <a:lnTo>
                    <a:pt x="5583" y="21771"/>
                  </a:lnTo>
                  <a:lnTo>
                    <a:pt x="5343" y="21651"/>
                  </a:lnTo>
                  <a:lnTo>
                    <a:pt x="5104" y="21521"/>
                  </a:lnTo>
                  <a:lnTo>
                    <a:pt x="4874" y="21391"/>
                  </a:lnTo>
                  <a:lnTo>
                    <a:pt x="4644" y="21252"/>
                  </a:lnTo>
                  <a:lnTo>
                    <a:pt x="4414" y="21112"/>
                  </a:lnTo>
                  <a:lnTo>
                    <a:pt x="4195" y="20962"/>
                  </a:lnTo>
                  <a:lnTo>
                    <a:pt x="3975" y="20802"/>
                  </a:lnTo>
                  <a:lnTo>
                    <a:pt x="3755" y="20642"/>
                  </a:lnTo>
                  <a:lnTo>
                    <a:pt x="3546" y="20473"/>
                  </a:lnTo>
                  <a:lnTo>
                    <a:pt x="3336" y="20303"/>
                  </a:lnTo>
                  <a:lnTo>
                    <a:pt x="3136" y="20123"/>
                  </a:lnTo>
                  <a:lnTo>
                    <a:pt x="2936" y="19933"/>
                  </a:lnTo>
                  <a:lnTo>
                    <a:pt x="2747" y="19744"/>
                  </a:lnTo>
                  <a:lnTo>
                    <a:pt x="2747" y="19744"/>
                  </a:lnTo>
                  <a:lnTo>
                    <a:pt x="2567" y="19554"/>
                  </a:lnTo>
                  <a:lnTo>
                    <a:pt x="2397" y="19354"/>
                  </a:lnTo>
                  <a:lnTo>
                    <a:pt x="2227" y="19144"/>
                  </a:lnTo>
                  <a:lnTo>
                    <a:pt x="2068" y="18935"/>
                  </a:lnTo>
                  <a:lnTo>
                    <a:pt x="1918" y="18725"/>
                  </a:lnTo>
                  <a:lnTo>
                    <a:pt x="1768" y="18505"/>
                  </a:lnTo>
                  <a:lnTo>
                    <a:pt x="1628" y="18276"/>
                  </a:lnTo>
                  <a:lnTo>
                    <a:pt x="1498" y="18056"/>
                  </a:lnTo>
                  <a:lnTo>
                    <a:pt x="1369" y="17826"/>
                  </a:lnTo>
                  <a:lnTo>
                    <a:pt x="1249" y="17597"/>
                  </a:lnTo>
                  <a:lnTo>
                    <a:pt x="1129" y="17357"/>
                  </a:lnTo>
                  <a:lnTo>
                    <a:pt x="1019" y="17117"/>
                  </a:lnTo>
                  <a:lnTo>
                    <a:pt x="909" y="16878"/>
                  </a:lnTo>
                  <a:lnTo>
                    <a:pt x="809" y="16638"/>
                  </a:lnTo>
                  <a:lnTo>
                    <a:pt x="630" y="16149"/>
                  </a:lnTo>
                  <a:lnTo>
                    <a:pt x="630" y="16149"/>
                  </a:lnTo>
                  <a:lnTo>
                    <a:pt x="490" y="15569"/>
                  </a:lnTo>
                  <a:lnTo>
                    <a:pt x="360" y="14990"/>
                  </a:lnTo>
                  <a:lnTo>
                    <a:pt x="260" y="14421"/>
                  </a:lnTo>
                  <a:lnTo>
                    <a:pt x="170" y="13842"/>
                  </a:lnTo>
                  <a:lnTo>
                    <a:pt x="100" y="13272"/>
                  </a:lnTo>
                  <a:lnTo>
                    <a:pt x="50" y="12703"/>
                  </a:lnTo>
                  <a:lnTo>
                    <a:pt x="10" y="12144"/>
                  </a:lnTo>
                  <a:lnTo>
                    <a:pt x="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59" name="Google Shape;6659;ga8048893a6_4_102"/>
            <p:cNvSpPr/>
            <p:nvPr/>
          </p:nvSpPr>
          <p:spPr>
            <a:xfrm>
              <a:off x="6524025" y="2825275"/>
              <a:ext cx="202500" cy="105375"/>
            </a:xfrm>
            <a:custGeom>
              <a:avLst/>
              <a:gdLst/>
              <a:ahLst/>
              <a:cxnLst/>
              <a:rect l="l" t="t" r="r" b="b"/>
              <a:pathLst>
                <a:path w="8100" h="4215" fill="none" extrusionOk="0">
                  <a:moveTo>
                    <a:pt x="8100" y="4215"/>
                  </a:moveTo>
                  <a:lnTo>
                    <a:pt x="8100" y="4215"/>
                  </a:lnTo>
                  <a:lnTo>
                    <a:pt x="8100" y="4025"/>
                  </a:lnTo>
                  <a:lnTo>
                    <a:pt x="8080" y="3836"/>
                  </a:lnTo>
                  <a:lnTo>
                    <a:pt x="8060" y="3646"/>
                  </a:lnTo>
                  <a:lnTo>
                    <a:pt x="8030" y="3446"/>
                  </a:lnTo>
                  <a:lnTo>
                    <a:pt x="7980" y="3256"/>
                  </a:lnTo>
                  <a:lnTo>
                    <a:pt x="7940" y="3067"/>
                  </a:lnTo>
                  <a:lnTo>
                    <a:pt x="7820" y="2677"/>
                  </a:lnTo>
                  <a:lnTo>
                    <a:pt x="7820" y="2677"/>
                  </a:lnTo>
                  <a:lnTo>
                    <a:pt x="7770" y="2487"/>
                  </a:lnTo>
                  <a:lnTo>
                    <a:pt x="7700" y="2318"/>
                  </a:lnTo>
                  <a:lnTo>
                    <a:pt x="7630" y="2148"/>
                  </a:lnTo>
                  <a:lnTo>
                    <a:pt x="7541" y="1978"/>
                  </a:lnTo>
                  <a:lnTo>
                    <a:pt x="7441" y="1818"/>
                  </a:lnTo>
                  <a:lnTo>
                    <a:pt x="7341" y="1668"/>
                  </a:lnTo>
                  <a:lnTo>
                    <a:pt x="7131" y="1369"/>
                  </a:lnTo>
                  <a:lnTo>
                    <a:pt x="7131" y="1369"/>
                  </a:lnTo>
                  <a:lnTo>
                    <a:pt x="7001" y="1219"/>
                  </a:lnTo>
                  <a:lnTo>
                    <a:pt x="6861" y="1079"/>
                  </a:lnTo>
                  <a:lnTo>
                    <a:pt x="6722" y="939"/>
                  </a:lnTo>
                  <a:lnTo>
                    <a:pt x="6582" y="820"/>
                  </a:lnTo>
                  <a:lnTo>
                    <a:pt x="6422" y="700"/>
                  </a:lnTo>
                  <a:lnTo>
                    <a:pt x="6262" y="590"/>
                  </a:lnTo>
                  <a:lnTo>
                    <a:pt x="6103" y="490"/>
                  </a:lnTo>
                  <a:lnTo>
                    <a:pt x="5933" y="400"/>
                  </a:lnTo>
                  <a:lnTo>
                    <a:pt x="5933" y="400"/>
                  </a:lnTo>
                  <a:lnTo>
                    <a:pt x="5723" y="300"/>
                  </a:lnTo>
                  <a:lnTo>
                    <a:pt x="5503" y="210"/>
                  </a:lnTo>
                  <a:lnTo>
                    <a:pt x="5294" y="141"/>
                  </a:lnTo>
                  <a:lnTo>
                    <a:pt x="5074" y="91"/>
                  </a:lnTo>
                  <a:lnTo>
                    <a:pt x="4854" y="51"/>
                  </a:lnTo>
                  <a:lnTo>
                    <a:pt x="4625" y="21"/>
                  </a:lnTo>
                  <a:lnTo>
                    <a:pt x="4395" y="1"/>
                  </a:lnTo>
                  <a:lnTo>
                    <a:pt x="4165" y="1"/>
                  </a:lnTo>
                  <a:lnTo>
                    <a:pt x="4165" y="1"/>
                  </a:lnTo>
                  <a:lnTo>
                    <a:pt x="3935" y="1"/>
                  </a:lnTo>
                  <a:lnTo>
                    <a:pt x="3706" y="21"/>
                  </a:lnTo>
                  <a:lnTo>
                    <a:pt x="3476" y="51"/>
                  </a:lnTo>
                  <a:lnTo>
                    <a:pt x="3256" y="91"/>
                  </a:lnTo>
                  <a:lnTo>
                    <a:pt x="3037" y="141"/>
                  </a:lnTo>
                  <a:lnTo>
                    <a:pt x="2827" y="210"/>
                  </a:lnTo>
                  <a:lnTo>
                    <a:pt x="2607" y="300"/>
                  </a:lnTo>
                  <a:lnTo>
                    <a:pt x="2398" y="400"/>
                  </a:lnTo>
                  <a:lnTo>
                    <a:pt x="2398" y="400"/>
                  </a:lnTo>
                  <a:lnTo>
                    <a:pt x="2228" y="480"/>
                  </a:lnTo>
                  <a:lnTo>
                    <a:pt x="2058" y="580"/>
                  </a:lnTo>
                  <a:lnTo>
                    <a:pt x="1888" y="680"/>
                  </a:lnTo>
                  <a:lnTo>
                    <a:pt x="1728" y="790"/>
                  </a:lnTo>
                  <a:lnTo>
                    <a:pt x="1569" y="910"/>
                  </a:lnTo>
                  <a:lnTo>
                    <a:pt x="1419" y="1029"/>
                  </a:lnTo>
                  <a:lnTo>
                    <a:pt x="126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1" y="3067"/>
                  </a:lnTo>
                  <a:lnTo>
                    <a:pt x="131" y="3446"/>
                  </a:lnTo>
                  <a:lnTo>
                    <a:pt x="51" y="3836"/>
                  </a:lnTo>
                  <a:lnTo>
                    <a:pt x="1" y="4215"/>
                  </a:lnTo>
                  <a:lnTo>
                    <a:pt x="810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0" name="Google Shape;6660;ga8048893a6_4_102"/>
            <p:cNvSpPr/>
            <p:nvPr/>
          </p:nvSpPr>
          <p:spPr>
            <a:xfrm>
              <a:off x="5947075" y="2552650"/>
              <a:ext cx="361525" cy="716550"/>
            </a:xfrm>
            <a:custGeom>
              <a:avLst/>
              <a:gdLst/>
              <a:ahLst/>
              <a:cxnLst/>
              <a:rect l="l" t="t" r="r" b="b"/>
              <a:pathLst>
                <a:path w="14461" h="28662" fill="none" extrusionOk="0">
                  <a:moveTo>
                    <a:pt x="20" y="969"/>
                  </a:moveTo>
                  <a:lnTo>
                    <a:pt x="6182" y="1"/>
                  </a:lnTo>
                  <a:lnTo>
                    <a:pt x="6182" y="6392"/>
                  </a:lnTo>
                  <a:lnTo>
                    <a:pt x="13602" y="6392"/>
                  </a:lnTo>
                  <a:lnTo>
                    <a:pt x="13602" y="11525"/>
                  </a:lnTo>
                  <a:lnTo>
                    <a:pt x="6182" y="11525"/>
                  </a:lnTo>
                  <a:lnTo>
                    <a:pt x="6182" y="19174"/>
                  </a:lnTo>
                  <a:lnTo>
                    <a:pt x="6182" y="19174"/>
                  </a:lnTo>
                  <a:lnTo>
                    <a:pt x="6172" y="19384"/>
                  </a:lnTo>
                  <a:lnTo>
                    <a:pt x="6172" y="19584"/>
                  </a:lnTo>
                  <a:lnTo>
                    <a:pt x="6182" y="19784"/>
                  </a:lnTo>
                  <a:lnTo>
                    <a:pt x="6192" y="19983"/>
                  </a:lnTo>
                  <a:lnTo>
                    <a:pt x="6212" y="20193"/>
                  </a:lnTo>
                  <a:lnTo>
                    <a:pt x="6242" y="20393"/>
                  </a:lnTo>
                  <a:lnTo>
                    <a:pt x="6272" y="20583"/>
                  </a:lnTo>
                  <a:lnTo>
                    <a:pt x="6312" y="20782"/>
                  </a:lnTo>
                  <a:lnTo>
                    <a:pt x="6352" y="20982"/>
                  </a:lnTo>
                  <a:lnTo>
                    <a:pt x="6412" y="21172"/>
                  </a:lnTo>
                  <a:lnTo>
                    <a:pt x="6472" y="21361"/>
                  </a:lnTo>
                  <a:lnTo>
                    <a:pt x="6531" y="21541"/>
                  </a:lnTo>
                  <a:lnTo>
                    <a:pt x="6611" y="21731"/>
                  </a:lnTo>
                  <a:lnTo>
                    <a:pt x="6691" y="21911"/>
                  </a:lnTo>
                  <a:lnTo>
                    <a:pt x="6771" y="22090"/>
                  </a:lnTo>
                  <a:lnTo>
                    <a:pt x="6871" y="22260"/>
                  </a:lnTo>
                  <a:lnTo>
                    <a:pt x="6871" y="22260"/>
                  </a:lnTo>
                  <a:lnTo>
                    <a:pt x="6961" y="22390"/>
                  </a:lnTo>
                  <a:lnTo>
                    <a:pt x="7061" y="22520"/>
                  </a:lnTo>
                  <a:lnTo>
                    <a:pt x="7171" y="22640"/>
                  </a:lnTo>
                  <a:lnTo>
                    <a:pt x="7290" y="22750"/>
                  </a:lnTo>
                  <a:lnTo>
                    <a:pt x="7430" y="22849"/>
                  </a:lnTo>
                  <a:lnTo>
                    <a:pt x="7580" y="22949"/>
                  </a:lnTo>
                  <a:lnTo>
                    <a:pt x="7730" y="23029"/>
                  </a:lnTo>
                  <a:lnTo>
                    <a:pt x="7900" y="23109"/>
                  </a:lnTo>
                  <a:lnTo>
                    <a:pt x="8079" y="23179"/>
                  </a:lnTo>
                  <a:lnTo>
                    <a:pt x="8269" y="23239"/>
                  </a:lnTo>
                  <a:lnTo>
                    <a:pt x="8479" y="23289"/>
                  </a:lnTo>
                  <a:lnTo>
                    <a:pt x="8688" y="23329"/>
                  </a:lnTo>
                  <a:lnTo>
                    <a:pt x="8918" y="23359"/>
                  </a:lnTo>
                  <a:lnTo>
                    <a:pt x="9148" y="23379"/>
                  </a:lnTo>
                  <a:lnTo>
                    <a:pt x="9398" y="23399"/>
                  </a:lnTo>
                  <a:lnTo>
                    <a:pt x="9667" y="23399"/>
                  </a:lnTo>
                  <a:lnTo>
                    <a:pt x="9667" y="23399"/>
                  </a:lnTo>
                  <a:lnTo>
                    <a:pt x="10176" y="23389"/>
                  </a:lnTo>
                  <a:lnTo>
                    <a:pt x="10686" y="23359"/>
                  </a:lnTo>
                  <a:lnTo>
                    <a:pt x="11175" y="23309"/>
                  </a:lnTo>
                  <a:lnTo>
                    <a:pt x="11425" y="23269"/>
                  </a:lnTo>
                  <a:lnTo>
                    <a:pt x="11664" y="23229"/>
                  </a:lnTo>
                  <a:lnTo>
                    <a:pt x="11664" y="23229"/>
                  </a:lnTo>
                  <a:lnTo>
                    <a:pt x="11914" y="23189"/>
                  </a:lnTo>
                  <a:lnTo>
                    <a:pt x="12164" y="23129"/>
                  </a:lnTo>
                  <a:lnTo>
                    <a:pt x="12413" y="23079"/>
                  </a:lnTo>
                  <a:lnTo>
                    <a:pt x="12653" y="23019"/>
                  </a:lnTo>
                  <a:lnTo>
                    <a:pt x="13132" y="22879"/>
                  </a:lnTo>
                  <a:lnTo>
                    <a:pt x="13602" y="22720"/>
                  </a:lnTo>
                  <a:lnTo>
                    <a:pt x="14461" y="27513"/>
                  </a:lnTo>
                  <a:lnTo>
                    <a:pt x="14461" y="27513"/>
                  </a:lnTo>
                  <a:lnTo>
                    <a:pt x="14151" y="27633"/>
                  </a:lnTo>
                  <a:lnTo>
                    <a:pt x="13851" y="27753"/>
                  </a:lnTo>
                  <a:lnTo>
                    <a:pt x="13542" y="27853"/>
                  </a:lnTo>
                  <a:lnTo>
                    <a:pt x="13222" y="27952"/>
                  </a:lnTo>
                  <a:lnTo>
                    <a:pt x="12583" y="28142"/>
                  </a:lnTo>
                  <a:lnTo>
                    <a:pt x="11944" y="28312"/>
                  </a:lnTo>
                  <a:lnTo>
                    <a:pt x="11944" y="28312"/>
                  </a:lnTo>
                  <a:lnTo>
                    <a:pt x="11535" y="28392"/>
                  </a:lnTo>
                  <a:lnTo>
                    <a:pt x="11125" y="28462"/>
                  </a:lnTo>
                  <a:lnTo>
                    <a:pt x="10706" y="28522"/>
                  </a:lnTo>
                  <a:lnTo>
                    <a:pt x="10286" y="28572"/>
                  </a:lnTo>
                  <a:lnTo>
                    <a:pt x="9857" y="28602"/>
                  </a:lnTo>
                  <a:lnTo>
                    <a:pt x="9437" y="28632"/>
                  </a:lnTo>
                  <a:lnTo>
                    <a:pt x="9008" y="28651"/>
                  </a:lnTo>
                  <a:lnTo>
                    <a:pt x="8579" y="28651"/>
                  </a:lnTo>
                  <a:lnTo>
                    <a:pt x="8579" y="28651"/>
                  </a:lnTo>
                  <a:lnTo>
                    <a:pt x="8309" y="28661"/>
                  </a:lnTo>
                  <a:lnTo>
                    <a:pt x="8039" y="28661"/>
                  </a:lnTo>
                  <a:lnTo>
                    <a:pt x="7780" y="28651"/>
                  </a:lnTo>
                  <a:lnTo>
                    <a:pt x="7510" y="28642"/>
                  </a:lnTo>
                  <a:lnTo>
                    <a:pt x="7240" y="28622"/>
                  </a:lnTo>
                  <a:lnTo>
                    <a:pt x="6981" y="28592"/>
                  </a:lnTo>
                  <a:lnTo>
                    <a:pt x="6711" y="28562"/>
                  </a:lnTo>
                  <a:lnTo>
                    <a:pt x="6452" y="28522"/>
                  </a:lnTo>
                  <a:lnTo>
                    <a:pt x="6192" y="28482"/>
                  </a:lnTo>
                  <a:lnTo>
                    <a:pt x="5932" y="28422"/>
                  </a:lnTo>
                  <a:lnTo>
                    <a:pt x="5673" y="28362"/>
                  </a:lnTo>
                  <a:lnTo>
                    <a:pt x="5413" y="28302"/>
                  </a:lnTo>
                  <a:lnTo>
                    <a:pt x="5163" y="28222"/>
                  </a:lnTo>
                  <a:lnTo>
                    <a:pt x="4914" y="28142"/>
                  </a:lnTo>
                  <a:lnTo>
                    <a:pt x="4664" y="28062"/>
                  </a:lnTo>
                  <a:lnTo>
                    <a:pt x="4414" y="27972"/>
                  </a:lnTo>
                  <a:lnTo>
                    <a:pt x="4414" y="27972"/>
                  </a:lnTo>
                  <a:lnTo>
                    <a:pt x="4225" y="27893"/>
                  </a:lnTo>
                  <a:lnTo>
                    <a:pt x="4035" y="27803"/>
                  </a:lnTo>
                  <a:lnTo>
                    <a:pt x="3845" y="27713"/>
                  </a:lnTo>
                  <a:lnTo>
                    <a:pt x="3665" y="27613"/>
                  </a:lnTo>
                  <a:lnTo>
                    <a:pt x="3486" y="27513"/>
                  </a:lnTo>
                  <a:lnTo>
                    <a:pt x="3306" y="27403"/>
                  </a:lnTo>
                  <a:lnTo>
                    <a:pt x="3136" y="27293"/>
                  </a:lnTo>
                  <a:lnTo>
                    <a:pt x="2966" y="27174"/>
                  </a:lnTo>
                  <a:lnTo>
                    <a:pt x="2807" y="27054"/>
                  </a:lnTo>
                  <a:lnTo>
                    <a:pt x="2647" y="26924"/>
                  </a:lnTo>
                  <a:lnTo>
                    <a:pt x="2337" y="26664"/>
                  </a:lnTo>
                  <a:lnTo>
                    <a:pt x="2058" y="26375"/>
                  </a:lnTo>
                  <a:lnTo>
                    <a:pt x="1788" y="26085"/>
                  </a:lnTo>
                  <a:lnTo>
                    <a:pt x="1788" y="26085"/>
                  </a:lnTo>
                  <a:lnTo>
                    <a:pt x="1658" y="25925"/>
                  </a:lnTo>
                  <a:lnTo>
                    <a:pt x="1538" y="25755"/>
                  </a:lnTo>
                  <a:lnTo>
                    <a:pt x="1428" y="25586"/>
                  </a:lnTo>
                  <a:lnTo>
                    <a:pt x="1319" y="25416"/>
                  </a:lnTo>
                  <a:lnTo>
                    <a:pt x="1109" y="25056"/>
                  </a:lnTo>
                  <a:lnTo>
                    <a:pt x="919" y="24687"/>
                  </a:lnTo>
                  <a:lnTo>
                    <a:pt x="759" y="24307"/>
                  </a:lnTo>
                  <a:lnTo>
                    <a:pt x="610" y="23918"/>
                  </a:lnTo>
                  <a:lnTo>
                    <a:pt x="470" y="23519"/>
                  </a:lnTo>
                  <a:lnTo>
                    <a:pt x="360" y="23119"/>
                  </a:lnTo>
                  <a:lnTo>
                    <a:pt x="360" y="23119"/>
                  </a:lnTo>
                  <a:lnTo>
                    <a:pt x="260" y="22640"/>
                  </a:lnTo>
                  <a:lnTo>
                    <a:pt x="180" y="22160"/>
                  </a:lnTo>
                  <a:lnTo>
                    <a:pt x="110" y="21681"/>
                  </a:lnTo>
                  <a:lnTo>
                    <a:pt x="60" y="21202"/>
                  </a:lnTo>
                  <a:lnTo>
                    <a:pt x="20" y="20722"/>
                  </a:lnTo>
                  <a:lnTo>
                    <a:pt x="10" y="20243"/>
                  </a:lnTo>
                  <a:lnTo>
                    <a:pt x="0" y="19764"/>
                  </a:lnTo>
                  <a:lnTo>
                    <a:pt x="20" y="19294"/>
                  </a:lnTo>
                  <a:lnTo>
                    <a:pt x="20" y="969"/>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1" name="Google Shape;6661;ga8048893a6_4_102"/>
            <p:cNvSpPr/>
            <p:nvPr/>
          </p:nvSpPr>
          <p:spPr>
            <a:xfrm>
              <a:off x="5323675" y="2699700"/>
              <a:ext cx="509575" cy="573750"/>
            </a:xfrm>
            <a:custGeom>
              <a:avLst/>
              <a:gdLst/>
              <a:ahLst/>
              <a:cxnLst/>
              <a:rect l="l" t="t" r="r" b="b"/>
              <a:pathLst>
                <a:path w="20383" h="22950" fill="none" extrusionOk="0">
                  <a:moveTo>
                    <a:pt x="10" y="11585"/>
                  </a:moveTo>
                  <a:lnTo>
                    <a:pt x="10" y="11585"/>
                  </a:lnTo>
                  <a:lnTo>
                    <a:pt x="0" y="11265"/>
                  </a:lnTo>
                  <a:lnTo>
                    <a:pt x="10"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59" y="7161"/>
                  </a:lnTo>
                  <a:lnTo>
                    <a:pt x="759" y="6861"/>
                  </a:lnTo>
                  <a:lnTo>
                    <a:pt x="869" y="6562"/>
                  </a:lnTo>
                  <a:lnTo>
                    <a:pt x="869" y="6562"/>
                  </a:lnTo>
                  <a:lnTo>
                    <a:pt x="969" y="6302"/>
                  </a:lnTo>
                  <a:lnTo>
                    <a:pt x="1069" y="6052"/>
                  </a:lnTo>
                  <a:lnTo>
                    <a:pt x="1179" y="5803"/>
                  </a:lnTo>
                  <a:lnTo>
                    <a:pt x="1299" y="5563"/>
                  </a:lnTo>
                  <a:lnTo>
                    <a:pt x="1428" y="5323"/>
                  </a:lnTo>
                  <a:lnTo>
                    <a:pt x="1558" y="5084"/>
                  </a:lnTo>
                  <a:lnTo>
                    <a:pt x="1698" y="4854"/>
                  </a:lnTo>
                  <a:lnTo>
                    <a:pt x="1838" y="4624"/>
                  </a:lnTo>
                  <a:lnTo>
                    <a:pt x="1988" y="4405"/>
                  </a:lnTo>
                  <a:lnTo>
                    <a:pt x="2147" y="4175"/>
                  </a:lnTo>
                  <a:lnTo>
                    <a:pt x="2307" y="3955"/>
                  </a:lnTo>
                  <a:lnTo>
                    <a:pt x="2477" y="3746"/>
                  </a:lnTo>
                  <a:lnTo>
                    <a:pt x="2647" y="3526"/>
                  </a:lnTo>
                  <a:lnTo>
                    <a:pt x="2827" y="3316"/>
                  </a:lnTo>
                  <a:lnTo>
                    <a:pt x="3206" y="2907"/>
                  </a:lnTo>
                  <a:lnTo>
                    <a:pt x="3206" y="2907"/>
                  </a:lnTo>
                  <a:lnTo>
                    <a:pt x="3575" y="2557"/>
                  </a:lnTo>
                  <a:lnTo>
                    <a:pt x="3765" y="2387"/>
                  </a:lnTo>
                  <a:lnTo>
                    <a:pt x="3955" y="2228"/>
                  </a:lnTo>
                  <a:lnTo>
                    <a:pt x="4155" y="2068"/>
                  </a:lnTo>
                  <a:lnTo>
                    <a:pt x="4344" y="1918"/>
                  </a:lnTo>
                  <a:lnTo>
                    <a:pt x="4544" y="1768"/>
                  </a:lnTo>
                  <a:lnTo>
                    <a:pt x="4754" y="1628"/>
                  </a:lnTo>
                  <a:lnTo>
                    <a:pt x="4964" y="1499"/>
                  </a:lnTo>
                  <a:lnTo>
                    <a:pt x="5173" y="1369"/>
                  </a:lnTo>
                  <a:lnTo>
                    <a:pt x="5383" y="1249"/>
                  </a:lnTo>
                  <a:lnTo>
                    <a:pt x="5603" y="1129"/>
                  </a:lnTo>
                  <a:lnTo>
                    <a:pt x="5822" y="1029"/>
                  </a:lnTo>
                  <a:lnTo>
                    <a:pt x="6052" y="919"/>
                  </a:lnTo>
                  <a:lnTo>
                    <a:pt x="6282" y="830"/>
                  </a:lnTo>
                  <a:lnTo>
                    <a:pt x="6511" y="740"/>
                  </a:lnTo>
                  <a:lnTo>
                    <a:pt x="6511" y="740"/>
                  </a:lnTo>
                  <a:lnTo>
                    <a:pt x="6751" y="650"/>
                  </a:lnTo>
                  <a:lnTo>
                    <a:pt x="6991" y="560"/>
                  </a:lnTo>
                  <a:lnTo>
                    <a:pt x="7231" y="480"/>
                  </a:lnTo>
                  <a:lnTo>
                    <a:pt x="7470" y="410"/>
                  </a:lnTo>
                  <a:lnTo>
                    <a:pt x="7710" y="340"/>
                  </a:lnTo>
                  <a:lnTo>
                    <a:pt x="7950" y="280"/>
                  </a:lnTo>
                  <a:lnTo>
                    <a:pt x="8189" y="220"/>
                  </a:lnTo>
                  <a:lnTo>
                    <a:pt x="8439" y="170"/>
                  </a:lnTo>
                  <a:lnTo>
                    <a:pt x="8928" y="91"/>
                  </a:lnTo>
                  <a:lnTo>
                    <a:pt x="9418" y="41"/>
                  </a:lnTo>
                  <a:lnTo>
                    <a:pt x="9907" y="11"/>
                  </a:lnTo>
                  <a:lnTo>
                    <a:pt x="10396" y="1"/>
                  </a:lnTo>
                  <a:lnTo>
                    <a:pt x="10396" y="1"/>
                  </a:lnTo>
                  <a:lnTo>
                    <a:pt x="10965" y="11"/>
                  </a:lnTo>
                  <a:lnTo>
                    <a:pt x="11525" y="41"/>
                  </a:lnTo>
                  <a:lnTo>
                    <a:pt x="11794" y="71"/>
                  </a:lnTo>
                  <a:lnTo>
                    <a:pt x="12064" y="100"/>
                  </a:lnTo>
                  <a:lnTo>
                    <a:pt x="12334" y="130"/>
                  </a:lnTo>
                  <a:lnTo>
                    <a:pt x="12593" y="180"/>
                  </a:lnTo>
                  <a:lnTo>
                    <a:pt x="12843" y="220"/>
                  </a:lnTo>
                  <a:lnTo>
                    <a:pt x="13102" y="280"/>
                  </a:lnTo>
                  <a:lnTo>
                    <a:pt x="13352" y="340"/>
                  </a:lnTo>
                  <a:lnTo>
                    <a:pt x="13602" y="400"/>
                  </a:lnTo>
                  <a:lnTo>
                    <a:pt x="13841"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8" y="1479"/>
                  </a:lnTo>
                  <a:lnTo>
                    <a:pt x="16248" y="1608"/>
                  </a:lnTo>
                  <a:lnTo>
                    <a:pt x="16448" y="1748"/>
                  </a:lnTo>
                  <a:lnTo>
                    <a:pt x="16638" y="1888"/>
                  </a:lnTo>
                  <a:lnTo>
                    <a:pt x="16827" y="2038"/>
                  </a:lnTo>
                  <a:lnTo>
                    <a:pt x="17007" y="2188"/>
                  </a:lnTo>
                  <a:lnTo>
                    <a:pt x="17187" y="2347"/>
                  </a:lnTo>
                  <a:lnTo>
                    <a:pt x="17367" y="2507"/>
                  </a:lnTo>
                  <a:lnTo>
                    <a:pt x="17536"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4" y="4654"/>
                  </a:lnTo>
                  <a:lnTo>
                    <a:pt x="19114" y="4884"/>
                  </a:lnTo>
                  <a:lnTo>
                    <a:pt x="19224" y="5114"/>
                  </a:lnTo>
                  <a:lnTo>
                    <a:pt x="19334" y="5353"/>
                  </a:lnTo>
                  <a:lnTo>
                    <a:pt x="19434" y="5593"/>
                  </a:lnTo>
                  <a:lnTo>
                    <a:pt x="19534" y="5843"/>
                  </a:lnTo>
                  <a:lnTo>
                    <a:pt x="19624" y="6092"/>
                  </a:lnTo>
                  <a:lnTo>
                    <a:pt x="19703" y="6352"/>
                  </a:lnTo>
                  <a:lnTo>
                    <a:pt x="19793" y="6622"/>
                  </a:lnTo>
                  <a:lnTo>
                    <a:pt x="19863" y="6881"/>
                  </a:lnTo>
                  <a:lnTo>
                    <a:pt x="19933" y="7161"/>
                  </a:lnTo>
                  <a:lnTo>
                    <a:pt x="20003" y="7440"/>
                  </a:lnTo>
                  <a:lnTo>
                    <a:pt x="20063" y="7720"/>
                  </a:lnTo>
                  <a:lnTo>
                    <a:pt x="20123" y="8010"/>
                  </a:lnTo>
                  <a:lnTo>
                    <a:pt x="20173" y="8309"/>
                  </a:lnTo>
                  <a:lnTo>
                    <a:pt x="20213" y="8609"/>
                  </a:lnTo>
                  <a:lnTo>
                    <a:pt x="20293" y="9218"/>
                  </a:lnTo>
                  <a:lnTo>
                    <a:pt x="20343" y="9857"/>
                  </a:lnTo>
                  <a:lnTo>
                    <a:pt x="20373" y="10506"/>
                  </a:lnTo>
                  <a:lnTo>
                    <a:pt x="20383" y="11185"/>
                  </a:lnTo>
                  <a:lnTo>
                    <a:pt x="20383" y="11185"/>
                  </a:lnTo>
                  <a:lnTo>
                    <a:pt x="20383" y="11455"/>
                  </a:lnTo>
                  <a:lnTo>
                    <a:pt x="20383" y="11745"/>
                  </a:lnTo>
                  <a:lnTo>
                    <a:pt x="20363" y="12054"/>
                  </a:lnTo>
                  <a:lnTo>
                    <a:pt x="20333" y="12384"/>
                  </a:lnTo>
                  <a:lnTo>
                    <a:pt x="20333" y="12384"/>
                  </a:lnTo>
                  <a:lnTo>
                    <a:pt x="20293" y="12703"/>
                  </a:lnTo>
                  <a:lnTo>
                    <a:pt x="20283" y="12993"/>
                  </a:lnTo>
                  <a:lnTo>
                    <a:pt x="20273" y="13262"/>
                  </a:lnTo>
                  <a:lnTo>
                    <a:pt x="20273" y="13522"/>
                  </a:lnTo>
                  <a:lnTo>
                    <a:pt x="6292" y="13522"/>
                  </a:lnTo>
                  <a:lnTo>
                    <a:pt x="6292" y="13522"/>
                  </a:lnTo>
                  <a:lnTo>
                    <a:pt x="6312" y="13752"/>
                  </a:lnTo>
                  <a:lnTo>
                    <a:pt x="6352" y="13972"/>
                  </a:lnTo>
                  <a:lnTo>
                    <a:pt x="6402" y="14191"/>
                  </a:lnTo>
                  <a:lnTo>
                    <a:pt x="6472" y="14411"/>
                  </a:lnTo>
                  <a:lnTo>
                    <a:pt x="6541" y="14621"/>
                  </a:lnTo>
                  <a:lnTo>
                    <a:pt x="6631" y="14830"/>
                  </a:lnTo>
                  <a:lnTo>
                    <a:pt x="6721" y="15030"/>
                  </a:lnTo>
                  <a:lnTo>
                    <a:pt x="6831" y="15230"/>
                  </a:lnTo>
                  <a:lnTo>
                    <a:pt x="6951" y="15420"/>
                  </a:lnTo>
                  <a:lnTo>
                    <a:pt x="7071" y="15609"/>
                  </a:lnTo>
                  <a:lnTo>
                    <a:pt x="7211" y="15789"/>
                  </a:lnTo>
                  <a:lnTo>
                    <a:pt x="7360" y="15959"/>
                  </a:lnTo>
                  <a:lnTo>
                    <a:pt x="7520" y="16119"/>
                  </a:lnTo>
                  <a:lnTo>
                    <a:pt x="7690" y="16268"/>
                  </a:lnTo>
                  <a:lnTo>
                    <a:pt x="7870" y="16418"/>
                  </a:lnTo>
                  <a:lnTo>
                    <a:pt x="8059" y="16548"/>
                  </a:lnTo>
                  <a:lnTo>
                    <a:pt x="8059" y="16548"/>
                  </a:lnTo>
                  <a:lnTo>
                    <a:pt x="8299" y="16698"/>
                  </a:lnTo>
                  <a:lnTo>
                    <a:pt x="8539" y="16828"/>
                  </a:lnTo>
                  <a:lnTo>
                    <a:pt x="8788" y="16957"/>
                  </a:lnTo>
                  <a:lnTo>
                    <a:pt x="9038" y="17077"/>
                  </a:lnTo>
                  <a:lnTo>
                    <a:pt x="9298" y="17177"/>
                  </a:lnTo>
                  <a:lnTo>
                    <a:pt x="9557" y="17277"/>
                  </a:lnTo>
                  <a:lnTo>
                    <a:pt x="9817" y="17367"/>
                  </a:lnTo>
                  <a:lnTo>
                    <a:pt x="10087" y="17437"/>
                  </a:lnTo>
                  <a:lnTo>
                    <a:pt x="10356" y="17507"/>
                  </a:lnTo>
                  <a:lnTo>
                    <a:pt x="10626" y="17567"/>
                  </a:lnTo>
                  <a:lnTo>
                    <a:pt x="10896" y="17617"/>
                  </a:lnTo>
                  <a:lnTo>
                    <a:pt x="11175" y="17647"/>
                  </a:lnTo>
                  <a:lnTo>
                    <a:pt x="11445" y="17676"/>
                  </a:lnTo>
                  <a:lnTo>
                    <a:pt x="11724" y="17686"/>
                  </a:lnTo>
                  <a:lnTo>
                    <a:pt x="12004" y="17696"/>
                  </a:lnTo>
                  <a:lnTo>
                    <a:pt x="12284" y="17686"/>
                  </a:lnTo>
                  <a:lnTo>
                    <a:pt x="12284" y="17686"/>
                  </a:lnTo>
                  <a:lnTo>
                    <a:pt x="12693" y="17686"/>
                  </a:lnTo>
                  <a:lnTo>
                    <a:pt x="13102" y="17666"/>
                  </a:lnTo>
                  <a:lnTo>
                    <a:pt x="13522" y="17647"/>
                  </a:lnTo>
                  <a:lnTo>
                    <a:pt x="13931" y="17617"/>
                  </a:lnTo>
                  <a:lnTo>
                    <a:pt x="14351" y="17567"/>
                  </a:lnTo>
                  <a:lnTo>
                    <a:pt x="14770" y="17527"/>
                  </a:lnTo>
                  <a:lnTo>
                    <a:pt x="15180" y="17467"/>
                  </a:lnTo>
                  <a:lnTo>
                    <a:pt x="15589" y="17407"/>
                  </a:lnTo>
                  <a:lnTo>
                    <a:pt x="15589" y="17407"/>
                  </a:lnTo>
                  <a:lnTo>
                    <a:pt x="15939" y="17337"/>
                  </a:lnTo>
                  <a:lnTo>
                    <a:pt x="16278" y="17257"/>
                  </a:lnTo>
                  <a:lnTo>
                    <a:pt x="16618" y="17167"/>
                  </a:lnTo>
                  <a:lnTo>
                    <a:pt x="16957" y="17067"/>
                  </a:lnTo>
                  <a:lnTo>
                    <a:pt x="17307" y="16947"/>
                  </a:lnTo>
                  <a:lnTo>
                    <a:pt x="17646" y="16828"/>
                  </a:lnTo>
                  <a:lnTo>
                    <a:pt x="17986" y="16698"/>
                  </a:lnTo>
                  <a:lnTo>
                    <a:pt x="18335" y="16548"/>
                  </a:lnTo>
                  <a:lnTo>
                    <a:pt x="19184" y="21571"/>
                  </a:lnTo>
                  <a:lnTo>
                    <a:pt x="19184" y="21571"/>
                  </a:lnTo>
                  <a:lnTo>
                    <a:pt x="19034" y="21651"/>
                  </a:lnTo>
                  <a:lnTo>
                    <a:pt x="18875" y="21721"/>
                  </a:lnTo>
                  <a:lnTo>
                    <a:pt x="18715" y="21791"/>
                  </a:lnTo>
                  <a:lnTo>
                    <a:pt x="18555" y="21851"/>
                  </a:lnTo>
                  <a:lnTo>
                    <a:pt x="18216" y="21961"/>
                  </a:lnTo>
                  <a:lnTo>
                    <a:pt x="17876" y="22090"/>
                  </a:lnTo>
                  <a:lnTo>
                    <a:pt x="17876" y="22090"/>
                  </a:lnTo>
                  <a:lnTo>
                    <a:pt x="17407" y="22210"/>
                  </a:lnTo>
                  <a:lnTo>
                    <a:pt x="16937" y="22330"/>
                  </a:lnTo>
                  <a:lnTo>
                    <a:pt x="16698" y="22380"/>
                  </a:lnTo>
                  <a:lnTo>
                    <a:pt x="16458" y="22420"/>
                  </a:lnTo>
                  <a:lnTo>
                    <a:pt x="16228" y="22460"/>
                  </a:lnTo>
                  <a:lnTo>
                    <a:pt x="15989" y="22490"/>
                  </a:lnTo>
                  <a:lnTo>
                    <a:pt x="15989" y="22490"/>
                  </a:lnTo>
                  <a:lnTo>
                    <a:pt x="14950" y="22660"/>
                  </a:lnTo>
                  <a:lnTo>
                    <a:pt x="13822" y="22829"/>
                  </a:lnTo>
                  <a:lnTo>
                    <a:pt x="13822" y="22829"/>
                  </a:lnTo>
                  <a:lnTo>
                    <a:pt x="13252" y="22869"/>
                  </a:lnTo>
                  <a:lnTo>
                    <a:pt x="12673" y="22909"/>
                  </a:lnTo>
                  <a:lnTo>
                    <a:pt x="12084" y="22929"/>
                  </a:lnTo>
                  <a:lnTo>
                    <a:pt x="11485" y="22939"/>
                  </a:lnTo>
                  <a:lnTo>
                    <a:pt x="11485" y="22939"/>
                  </a:lnTo>
                  <a:lnTo>
                    <a:pt x="11155" y="22949"/>
                  </a:lnTo>
                  <a:lnTo>
                    <a:pt x="10826" y="22949"/>
                  </a:lnTo>
                  <a:lnTo>
                    <a:pt x="10496" y="22939"/>
                  </a:lnTo>
                  <a:lnTo>
                    <a:pt x="10166" y="22919"/>
                  </a:lnTo>
                  <a:lnTo>
                    <a:pt x="9837" y="22899"/>
                  </a:lnTo>
                  <a:lnTo>
                    <a:pt x="9517" y="22859"/>
                  </a:lnTo>
                  <a:lnTo>
                    <a:pt x="9188" y="22819"/>
                  </a:lnTo>
                  <a:lnTo>
                    <a:pt x="8868" y="22769"/>
                  </a:lnTo>
                  <a:lnTo>
                    <a:pt x="8549" y="22710"/>
                  </a:lnTo>
                  <a:lnTo>
                    <a:pt x="8229" y="22650"/>
                  </a:lnTo>
                  <a:lnTo>
                    <a:pt x="7910" y="22570"/>
                  </a:lnTo>
                  <a:lnTo>
                    <a:pt x="7600" y="22490"/>
                  </a:lnTo>
                  <a:lnTo>
                    <a:pt x="7280" y="22400"/>
                  </a:lnTo>
                  <a:lnTo>
                    <a:pt x="6971" y="22310"/>
                  </a:lnTo>
                  <a:lnTo>
                    <a:pt x="6651" y="22200"/>
                  </a:lnTo>
                  <a:lnTo>
                    <a:pt x="6342" y="22090"/>
                  </a:lnTo>
                  <a:lnTo>
                    <a:pt x="6342" y="22090"/>
                  </a:lnTo>
                  <a:lnTo>
                    <a:pt x="6092" y="21991"/>
                  </a:lnTo>
                  <a:lnTo>
                    <a:pt x="5842" y="21881"/>
                  </a:lnTo>
                  <a:lnTo>
                    <a:pt x="5593" y="21771"/>
                  </a:lnTo>
                  <a:lnTo>
                    <a:pt x="5353" y="21651"/>
                  </a:lnTo>
                  <a:lnTo>
                    <a:pt x="5113" y="21521"/>
                  </a:lnTo>
                  <a:lnTo>
                    <a:pt x="4874" y="21391"/>
                  </a:lnTo>
                  <a:lnTo>
                    <a:pt x="4644" y="21252"/>
                  </a:lnTo>
                  <a:lnTo>
                    <a:pt x="4414" y="21112"/>
                  </a:lnTo>
                  <a:lnTo>
                    <a:pt x="4195" y="20962"/>
                  </a:lnTo>
                  <a:lnTo>
                    <a:pt x="3975" y="20802"/>
                  </a:lnTo>
                  <a:lnTo>
                    <a:pt x="3765" y="20642"/>
                  </a:lnTo>
                  <a:lnTo>
                    <a:pt x="3556" y="20473"/>
                  </a:lnTo>
                  <a:lnTo>
                    <a:pt x="3346" y="20303"/>
                  </a:lnTo>
                  <a:lnTo>
                    <a:pt x="3146" y="20123"/>
                  </a:lnTo>
                  <a:lnTo>
                    <a:pt x="2946" y="19933"/>
                  </a:lnTo>
                  <a:lnTo>
                    <a:pt x="2747" y="19744"/>
                  </a:lnTo>
                  <a:lnTo>
                    <a:pt x="2747" y="19744"/>
                  </a:lnTo>
                  <a:lnTo>
                    <a:pt x="2567" y="19554"/>
                  </a:lnTo>
                  <a:lnTo>
                    <a:pt x="2397" y="19354"/>
                  </a:lnTo>
                  <a:lnTo>
                    <a:pt x="2237" y="19144"/>
                  </a:lnTo>
                  <a:lnTo>
                    <a:pt x="2078" y="18935"/>
                  </a:lnTo>
                  <a:lnTo>
                    <a:pt x="1918" y="18725"/>
                  </a:lnTo>
                  <a:lnTo>
                    <a:pt x="1778" y="18505"/>
                  </a:lnTo>
                  <a:lnTo>
                    <a:pt x="1638" y="18276"/>
                  </a:lnTo>
                  <a:lnTo>
                    <a:pt x="1498" y="18056"/>
                  </a:lnTo>
                  <a:lnTo>
                    <a:pt x="1369" y="17826"/>
                  </a:lnTo>
                  <a:lnTo>
                    <a:pt x="1249" y="17597"/>
                  </a:lnTo>
                  <a:lnTo>
                    <a:pt x="1129" y="17357"/>
                  </a:lnTo>
                  <a:lnTo>
                    <a:pt x="1019" y="17117"/>
                  </a:lnTo>
                  <a:lnTo>
                    <a:pt x="919" y="16878"/>
                  </a:lnTo>
                  <a:lnTo>
                    <a:pt x="819" y="16638"/>
                  </a:lnTo>
                  <a:lnTo>
                    <a:pt x="639" y="16149"/>
                  </a:lnTo>
                  <a:lnTo>
                    <a:pt x="639" y="16149"/>
                  </a:lnTo>
                  <a:lnTo>
                    <a:pt x="480" y="15569"/>
                  </a:lnTo>
                  <a:lnTo>
                    <a:pt x="340" y="14990"/>
                  </a:lnTo>
                  <a:lnTo>
                    <a:pt x="220" y="14421"/>
                  </a:lnTo>
                  <a:lnTo>
                    <a:pt x="130" y="13842"/>
                  </a:lnTo>
                  <a:lnTo>
                    <a:pt x="60" y="13272"/>
                  </a:lnTo>
                  <a:lnTo>
                    <a:pt x="40" y="12993"/>
                  </a:lnTo>
                  <a:lnTo>
                    <a:pt x="20" y="12703"/>
                  </a:lnTo>
                  <a:lnTo>
                    <a:pt x="10" y="12424"/>
                  </a:lnTo>
                  <a:lnTo>
                    <a:pt x="0" y="12144"/>
                  </a:lnTo>
                  <a:lnTo>
                    <a:pt x="0" y="11864"/>
                  </a:lnTo>
                  <a:lnTo>
                    <a:pt x="1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2" name="Google Shape;6662;ga8048893a6_4_102"/>
            <p:cNvSpPr/>
            <p:nvPr/>
          </p:nvSpPr>
          <p:spPr>
            <a:xfrm>
              <a:off x="5483700" y="2825275"/>
              <a:ext cx="201250" cy="105375"/>
            </a:xfrm>
            <a:custGeom>
              <a:avLst/>
              <a:gdLst/>
              <a:ahLst/>
              <a:cxnLst/>
              <a:rect l="l" t="t" r="r" b="b"/>
              <a:pathLst>
                <a:path w="8050" h="4215" fill="none" extrusionOk="0">
                  <a:moveTo>
                    <a:pt x="8050" y="4215"/>
                  </a:moveTo>
                  <a:lnTo>
                    <a:pt x="8050" y="4215"/>
                  </a:lnTo>
                  <a:lnTo>
                    <a:pt x="8040" y="4025"/>
                  </a:lnTo>
                  <a:lnTo>
                    <a:pt x="8030" y="3836"/>
                  </a:lnTo>
                  <a:lnTo>
                    <a:pt x="8000" y="3646"/>
                  </a:lnTo>
                  <a:lnTo>
                    <a:pt x="7970" y="3446"/>
                  </a:lnTo>
                  <a:lnTo>
                    <a:pt x="7930" y="3256"/>
                  </a:lnTo>
                  <a:lnTo>
                    <a:pt x="7880" y="3067"/>
                  </a:lnTo>
                  <a:lnTo>
                    <a:pt x="7760" y="2677"/>
                  </a:lnTo>
                  <a:lnTo>
                    <a:pt x="7760" y="2677"/>
                  </a:lnTo>
                  <a:lnTo>
                    <a:pt x="7710" y="2487"/>
                  </a:lnTo>
                  <a:lnTo>
                    <a:pt x="7650" y="2318"/>
                  </a:lnTo>
                  <a:lnTo>
                    <a:pt x="7570" y="2148"/>
                  </a:lnTo>
                  <a:lnTo>
                    <a:pt x="7480" y="1978"/>
                  </a:lnTo>
                  <a:lnTo>
                    <a:pt x="7391" y="1818"/>
                  </a:lnTo>
                  <a:lnTo>
                    <a:pt x="7291" y="1668"/>
                  </a:lnTo>
                  <a:lnTo>
                    <a:pt x="7081" y="1369"/>
                  </a:lnTo>
                  <a:lnTo>
                    <a:pt x="7081" y="1369"/>
                  </a:lnTo>
                  <a:lnTo>
                    <a:pt x="6951" y="1219"/>
                  </a:lnTo>
                  <a:lnTo>
                    <a:pt x="6811" y="1079"/>
                  </a:lnTo>
                  <a:lnTo>
                    <a:pt x="6672" y="939"/>
                  </a:lnTo>
                  <a:lnTo>
                    <a:pt x="6522" y="820"/>
                  </a:lnTo>
                  <a:lnTo>
                    <a:pt x="6372" y="700"/>
                  </a:lnTo>
                  <a:lnTo>
                    <a:pt x="6212" y="590"/>
                  </a:lnTo>
                  <a:lnTo>
                    <a:pt x="6052" y="490"/>
                  </a:lnTo>
                  <a:lnTo>
                    <a:pt x="5883" y="400"/>
                  </a:lnTo>
                  <a:lnTo>
                    <a:pt x="5883" y="400"/>
                  </a:lnTo>
                  <a:lnTo>
                    <a:pt x="5663" y="300"/>
                  </a:lnTo>
                  <a:lnTo>
                    <a:pt x="5453" y="210"/>
                  </a:lnTo>
                  <a:lnTo>
                    <a:pt x="5233" y="141"/>
                  </a:lnTo>
                  <a:lnTo>
                    <a:pt x="5014" y="91"/>
                  </a:lnTo>
                  <a:lnTo>
                    <a:pt x="4794" y="51"/>
                  </a:lnTo>
                  <a:lnTo>
                    <a:pt x="4574" y="21"/>
                  </a:lnTo>
                  <a:lnTo>
                    <a:pt x="4345" y="1"/>
                  </a:lnTo>
                  <a:lnTo>
                    <a:pt x="4115" y="1"/>
                  </a:lnTo>
                  <a:lnTo>
                    <a:pt x="4115" y="1"/>
                  </a:lnTo>
                  <a:lnTo>
                    <a:pt x="3875" y="1"/>
                  </a:lnTo>
                  <a:lnTo>
                    <a:pt x="3646" y="21"/>
                  </a:lnTo>
                  <a:lnTo>
                    <a:pt x="3426" y="51"/>
                  </a:lnTo>
                  <a:lnTo>
                    <a:pt x="3206" y="91"/>
                  </a:lnTo>
                  <a:lnTo>
                    <a:pt x="2987" y="141"/>
                  </a:lnTo>
                  <a:lnTo>
                    <a:pt x="2767" y="210"/>
                  </a:lnTo>
                  <a:lnTo>
                    <a:pt x="2557" y="300"/>
                  </a:lnTo>
                  <a:lnTo>
                    <a:pt x="2337" y="400"/>
                  </a:lnTo>
                  <a:lnTo>
                    <a:pt x="2337" y="400"/>
                  </a:lnTo>
                  <a:lnTo>
                    <a:pt x="2168" y="480"/>
                  </a:lnTo>
                  <a:lnTo>
                    <a:pt x="2008" y="580"/>
                  </a:lnTo>
                  <a:lnTo>
                    <a:pt x="1848" y="680"/>
                  </a:lnTo>
                  <a:lnTo>
                    <a:pt x="1698" y="790"/>
                  </a:lnTo>
                  <a:lnTo>
                    <a:pt x="1549" y="910"/>
                  </a:lnTo>
                  <a:lnTo>
                    <a:pt x="1409" y="1029"/>
                  </a:lnTo>
                  <a:lnTo>
                    <a:pt x="1269" y="1169"/>
                  </a:lnTo>
                  <a:lnTo>
                    <a:pt x="1139" y="1309"/>
                  </a:lnTo>
                  <a:lnTo>
                    <a:pt x="1139" y="1309"/>
                  </a:lnTo>
                  <a:lnTo>
                    <a:pt x="1019" y="1459"/>
                  </a:lnTo>
                  <a:lnTo>
                    <a:pt x="899" y="1619"/>
                  </a:lnTo>
                  <a:lnTo>
                    <a:pt x="780" y="1778"/>
                  </a:lnTo>
                  <a:lnTo>
                    <a:pt x="680" y="1948"/>
                  </a:lnTo>
                  <a:lnTo>
                    <a:pt x="580" y="2128"/>
                  </a:lnTo>
                  <a:lnTo>
                    <a:pt x="490" y="2308"/>
                  </a:lnTo>
                  <a:lnTo>
                    <a:pt x="410" y="2487"/>
                  </a:lnTo>
                  <a:lnTo>
                    <a:pt x="340" y="2677"/>
                  </a:lnTo>
                  <a:lnTo>
                    <a:pt x="340" y="2677"/>
                  </a:lnTo>
                  <a:lnTo>
                    <a:pt x="230" y="3067"/>
                  </a:lnTo>
                  <a:lnTo>
                    <a:pt x="130" y="3446"/>
                  </a:lnTo>
                  <a:lnTo>
                    <a:pt x="51" y="3836"/>
                  </a:lnTo>
                  <a:lnTo>
                    <a:pt x="1" y="4215"/>
                  </a:lnTo>
                  <a:lnTo>
                    <a:pt x="805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3" name="Google Shape;6663;ga8048893a6_4_102"/>
            <p:cNvSpPr/>
            <p:nvPr/>
          </p:nvSpPr>
          <p:spPr>
            <a:xfrm>
              <a:off x="4738725" y="2699450"/>
              <a:ext cx="468125" cy="555275"/>
            </a:xfrm>
            <a:custGeom>
              <a:avLst/>
              <a:gdLst/>
              <a:ahLst/>
              <a:cxnLst/>
              <a:rect l="l" t="t" r="r" b="b"/>
              <a:pathLst>
                <a:path w="18725" h="22211" fill="none" extrusionOk="0">
                  <a:moveTo>
                    <a:pt x="0" y="1259"/>
                  </a:moveTo>
                  <a:lnTo>
                    <a:pt x="0" y="1259"/>
                  </a:lnTo>
                  <a:lnTo>
                    <a:pt x="500" y="1139"/>
                  </a:lnTo>
                  <a:lnTo>
                    <a:pt x="999" y="1019"/>
                  </a:lnTo>
                  <a:lnTo>
                    <a:pt x="1498" y="899"/>
                  </a:lnTo>
                  <a:lnTo>
                    <a:pt x="2008" y="790"/>
                  </a:lnTo>
                  <a:lnTo>
                    <a:pt x="3026" y="590"/>
                  </a:lnTo>
                  <a:lnTo>
                    <a:pt x="4055" y="410"/>
                  </a:lnTo>
                  <a:lnTo>
                    <a:pt x="4055" y="410"/>
                  </a:lnTo>
                  <a:lnTo>
                    <a:pt x="4704" y="310"/>
                  </a:lnTo>
                  <a:lnTo>
                    <a:pt x="5353" y="220"/>
                  </a:lnTo>
                  <a:lnTo>
                    <a:pt x="6002" y="150"/>
                  </a:lnTo>
                  <a:lnTo>
                    <a:pt x="6651" y="101"/>
                  </a:lnTo>
                  <a:lnTo>
                    <a:pt x="7310" y="61"/>
                  </a:lnTo>
                  <a:lnTo>
                    <a:pt x="7959" y="31"/>
                  </a:lnTo>
                  <a:lnTo>
                    <a:pt x="8609" y="11"/>
                  </a:lnTo>
                  <a:lnTo>
                    <a:pt x="9248" y="11"/>
                  </a:lnTo>
                  <a:lnTo>
                    <a:pt x="9248" y="11"/>
                  </a:lnTo>
                  <a:lnTo>
                    <a:pt x="9537" y="1"/>
                  </a:lnTo>
                  <a:lnTo>
                    <a:pt x="9827" y="1"/>
                  </a:lnTo>
                  <a:lnTo>
                    <a:pt x="10116" y="11"/>
                  </a:lnTo>
                  <a:lnTo>
                    <a:pt x="10406" y="31"/>
                  </a:lnTo>
                  <a:lnTo>
                    <a:pt x="10696" y="51"/>
                  </a:lnTo>
                  <a:lnTo>
                    <a:pt x="10985" y="81"/>
                  </a:lnTo>
                  <a:lnTo>
                    <a:pt x="11265" y="120"/>
                  </a:lnTo>
                  <a:lnTo>
                    <a:pt x="11555" y="160"/>
                  </a:lnTo>
                  <a:lnTo>
                    <a:pt x="11844" y="210"/>
                  </a:lnTo>
                  <a:lnTo>
                    <a:pt x="12124" y="270"/>
                  </a:lnTo>
                  <a:lnTo>
                    <a:pt x="12413" y="340"/>
                  </a:lnTo>
                  <a:lnTo>
                    <a:pt x="12693" y="410"/>
                  </a:lnTo>
                  <a:lnTo>
                    <a:pt x="13262" y="570"/>
                  </a:lnTo>
                  <a:lnTo>
                    <a:pt x="13821" y="750"/>
                  </a:lnTo>
                  <a:lnTo>
                    <a:pt x="13821" y="750"/>
                  </a:lnTo>
                  <a:lnTo>
                    <a:pt x="14031" y="830"/>
                  </a:lnTo>
                  <a:lnTo>
                    <a:pt x="14241" y="909"/>
                  </a:lnTo>
                  <a:lnTo>
                    <a:pt x="14451" y="999"/>
                  </a:lnTo>
                  <a:lnTo>
                    <a:pt x="14650" y="1099"/>
                  </a:lnTo>
                  <a:lnTo>
                    <a:pt x="14850" y="1209"/>
                  </a:lnTo>
                  <a:lnTo>
                    <a:pt x="15040" y="1319"/>
                  </a:lnTo>
                  <a:lnTo>
                    <a:pt x="15240" y="1429"/>
                  </a:lnTo>
                  <a:lnTo>
                    <a:pt x="15419" y="1559"/>
                  </a:lnTo>
                  <a:lnTo>
                    <a:pt x="15609" y="1678"/>
                  </a:lnTo>
                  <a:lnTo>
                    <a:pt x="15779" y="1818"/>
                  </a:lnTo>
                  <a:lnTo>
                    <a:pt x="15959" y="1958"/>
                  </a:lnTo>
                  <a:lnTo>
                    <a:pt x="16118" y="2108"/>
                  </a:lnTo>
                  <a:lnTo>
                    <a:pt x="16278" y="2258"/>
                  </a:lnTo>
                  <a:lnTo>
                    <a:pt x="16438" y="2417"/>
                  </a:lnTo>
                  <a:lnTo>
                    <a:pt x="16588" y="2577"/>
                  </a:lnTo>
                  <a:lnTo>
                    <a:pt x="16727" y="2747"/>
                  </a:lnTo>
                  <a:lnTo>
                    <a:pt x="16727" y="2747"/>
                  </a:lnTo>
                  <a:lnTo>
                    <a:pt x="16867" y="2917"/>
                  </a:lnTo>
                  <a:lnTo>
                    <a:pt x="16997" y="3096"/>
                  </a:lnTo>
                  <a:lnTo>
                    <a:pt x="17117" y="3276"/>
                  </a:lnTo>
                  <a:lnTo>
                    <a:pt x="17247" y="3466"/>
                  </a:lnTo>
                  <a:lnTo>
                    <a:pt x="17357" y="3646"/>
                  </a:lnTo>
                  <a:lnTo>
                    <a:pt x="17466" y="3835"/>
                  </a:lnTo>
                  <a:lnTo>
                    <a:pt x="17566" y="4035"/>
                  </a:lnTo>
                  <a:lnTo>
                    <a:pt x="17666" y="4235"/>
                  </a:lnTo>
                  <a:lnTo>
                    <a:pt x="17856" y="4634"/>
                  </a:lnTo>
                  <a:lnTo>
                    <a:pt x="18016" y="5044"/>
                  </a:lnTo>
                  <a:lnTo>
                    <a:pt x="18156" y="5463"/>
                  </a:lnTo>
                  <a:lnTo>
                    <a:pt x="18265" y="5883"/>
                  </a:lnTo>
                  <a:lnTo>
                    <a:pt x="18265" y="5883"/>
                  </a:lnTo>
                  <a:lnTo>
                    <a:pt x="18385" y="6382"/>
                  </a:lnTo>
                  <a:lnTo>
                    <a:pt x="18485" y="6881"/>
                  </a:lnTo>
                  <a:lnTo>
                    <a:pt x="18565" y="7381"/>
                  </a:lnTo>
                  <a:lnTo>
                    <a:pt x="18625" y="7890"/>
                  </a:lnTo>
                  <a:lnTo>
                    <a:pt x="18675" y="8399"/>
                  </a:lnTo>
                  <a:lnTo>
                    <a:pt x="18705" y="8908"/>
                  </a:lnTo>
                  <a:lnTo>
                    <a:pt x="18725" y="9428"/>
                  </a:lnTo>
                  <a:lnTo>
                    <a:pt x="18725" y="9937"/>
                  </a:lnTo>
                  <a:lnTo>
                    <a:pt x="18725" y="22210"/>
                  </a:lnTo>
                  <a:lnTo>
                    <a:pt x="12623" y="22210"/>
                  </a:lnTo>
                  <a:lnTo>
                    <a:pt x="12623" y="10736"/>
                  </a:lnTo>
                  <a:lnTo>
                    <a:pt x="12623" y="10736"/>
                  </a:lnTo>
                  <a:lnTo>
                    <a:pt x="12613" y="10366"/>
                  </a:lnTo>
                  <a:lnTo>
                    <a:pt x="12603" y="10017"/>
                  </a:lnTo>
                  <a:lnTo>
                    <a:pt x="12593" y="9677"/>
                  </a:lnTo>
                  <a:lnTo>
                    <a:pt x="12563" y="9358"/>
                  </a:lnTo>
                  <a:lnTo>
                    <a:pt x="12533" y="9048"/>
                  </a:lnTo>
                  <a:lnTo>
                    <a:pt x="12503" y="8749"/>
                  </a:lnTo>
                  <a:lnTo>
                    <a:pt x="12463" y="8469"/>
                  </a:lnTo>
                  <a:lnTo>
                    <a:pt x="12413" y="8199"/>
                  </a:lnTo>
                  <a:lnTo>
                    <a:pt x="12353" y="7940"/>
                  </a:lnTo>
                  <a:lnTo>
                    <a:pt x="12294" y="7700"/>
                  </a:lnTo>
                  <a:lnTo>
                    <a:pt x="12234" y="7470"/>
                  </a:lnTo>
                  <a:lnTo>
                    <a:pt x="12164" y="7251"/>
                  </a:lnTo>
                  <a:lnTo>
                    <a:pt x="12084" y="7051"/>
                  </a:lnTo>
                  <a:lnTo>
                    <a:pt x="12004" y="6861"/>
                  </a:lnTo>
                  <a:lnTo>
                    <a:pt x="11914" y="6682"/>
                  </a:lnTo>
                  <a:lnTo>
                    <a:pt x="11824" y="6512"/>
                  </a:lnTo>
                  <a:lnTo>
                    <a:pt x="11824" y="6512"/>
                  </a:lnTo>
                  <a:lnTo>
                    <a:pt x="11714" y="6372"/>
                  </a:lnTo>
                  <a:lnTo>
                    <a:pt x="11604" y="6232"/>
                  </a:lnTo>
                  <a:lnTo>
                    <a:pt x="11485" y="6102"/>
                  </a:lnTo>
                  <a:lnTo>
                    <a:pt x="11345" y="5982"/>
                  </a:lnTo>
                  <a:lnTo>
                    <a:pt x="11205" y="5873"/>
                  </a:lnTo>
                  <a:lnTo>
                    <a:pt x="11045" y="5763"/>
                  </a:lnTo>
                  <a:lnTo>
                    <a:pt x="10885" y="5673"/>
                  </a:lnTo>
                  <a:lnTo>
                    <a:pt x="10706" y="5583"/>
                  </a:lnTo>
                  <a:lnTo>
                    <a:pt x="10516" y="5513"/>
                  </a:lnTo>
                  <a:lnTo>
                    <a:pt x="10326" y="5443"/>
                  </a:lnTo>
                  <a:lnTo>
                    <a:pt x="10116" y="5383"/>
                  </a:lnTo>
                  <a:lnTo>
                    <a:pt x="9897" y="5343"/>
                  </a:lnTo>
                  <a:lnTo>
                    <a:pt x="9667" y="5303"/>
                  </a:lnTo>
                  <a:lnTo>
                    <a:pt x="9417" y="5283"/>
                  </a:lnTo>
                  <a:lnTo>
                    <a:pt x="9168" y="5263"/>
                  </a:lnTo>
                  <a:lnTo>
                    <a:pt x="8908" y="5253"/>
                  </a:lnTo>
                  <a:lnTo>
                    <a:pt x="8908" y="5253"/>
                  </a:lnTo>
                  <a:lnTo>
                    <a:pt x="8569" y="5253"/>
                  </a:lnTo>
                  <a:lnTo>
                    <a:pt x="8219" y="5263"/>
                  </a:lnTo>
                  <a:lnTo>
                    <a:pt x="7860" y="5283"/>
                  </a:lnTo>
                  <a:lnTo>
                    <a:pt x="7480" y="5313"/>
                  </a:lnTo>
                  <a:lnTo>
                    <a:pt x="7480" y="5313"/>
                  </a:lnTo>
                  <a:lnTo>
                    <a:pt x="7121" y="5323"/>
                  </a:lnTo>
                  <a:lnTo>
                    <a:pt x="6781" y="5353"/>
                  </a:lnTo>
                  <a:lnTo>
                    <a:pt x="6471" y="5383"/>
                  </a:lnTo>
                  <a:lnTo>
                    <a:pt x="6172" y="5433"/>
                  </a:lnTo>
                  <a:lnTo>
                    <a:pt x="6172" y="22210"/>
                  </a:lnTo>
                  <a:lnTo>
                    <a:pt x="0" y="22210"/>
                  </a:lnTo>
                  <a:lnTo>
                    <a:pt x="0" y="1259"/>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4" name="Google Shape;6664;ga8048893a6_4_102"/>
            <p:cNvSpPr/>
            <p:nvPr/>
          </p:nvSpPr>
          <p:spPr>
            <a:xfrm>
              <a:off x="4302075" y="2700700"/>
              <a:ext cx="354025" cy="556775"/>
            </a:xfrm>
            <a:custGeom>
              <a:avLst/>
              <a:gdLst/>
              <a:ahLst/>
              <a:cxnLst/>
              <a:rect l="l" t="t" r="r" b="b"/>
              <a:pathLst>
                <a:path w="14161" h="22271" fill="none" extrusionOk="0">
                  <a:moveTo>
                    <a:pt x="13132" y="5952"/>
                  </a:moveTo>
                  <a:lnTo>
                    <a:pt x="13132" y="5952"/>
                  </a:lnTo>
                  <a:lnTo>
                    <a:pt x="12693" y="5853"/>
                  </a:lnTo>
                  <a:lnTo>
                    <a:pt x="12223" y="5753"/>
                  </a:lnTo>
                  <a:lnTo>
                    <a:pt x="11724" y="5643"/>
                  </a:lnTo>
                  <a:lnTo>
                    <a:pt x="11464" y="5593"/>
                  </a:lnTo>
                  <a:lnTo>
                    <a:pt x="11195" y="5553"/>
                  </a:lnTo>
                  <a:lnTo>
                    <a:pt x="11195" y="5553"/>
                  </a:lnTo>
                  <a:lnTo>
                    <a:pt x="10895" y="5493"/>
                  </a:lnTo>
                  <a:lnTo>
                    <a:pt x="10596" y="5443"/>
                  </a:lnTo>
                  <a:lnTo>
                    <a:pt x="10296" y="5403"/>
                  </a:lnTo>
                  <a:lnTo>
                    <a:pt x="9997" y="5373"/>
                  </a:lnTo>
                  <a:lnTo>
                    <a:pt x="9697" y="5353"/>
                  </a:lnTo>
                  <a:lnTo>
                    <a:pt x="9397" y="5333"/>
                  </a:lnTo>
                  <a:lnTo>
                    <a:pt x="9098" y="5323"/>
                  </a:lnTo>
                  <a:lnTo>
                    <a:pt x="8798" y="5323"/>
                  </a:lnTo>
                  <a:lnTo>
                    <a:pt x="8798" y="5323"/>
                  </a:lnTo>
                  <a:lnTo>
                    <a:pt x="8449" y="5333"/>
                  </a:lnTo>
                  <a:lnTo>
                    <a:pt x="8099" y="5353"/>
                  </a:lnTo>
                  <a:lnTo>
                    <a:pt x="7370" y="5433"/>
                  </a:lnTo>
                  <a:lnTo>
                    <a:pt x="7370" y="5433"/>
                  </a:lnTo>
                  <a:lnTo>
                    <a:pt x="7070" y="5483"/>
                  </a:lnTo>
                  <a:lnTo>
                    <a:pt x="6771" y="5533"/>
                  </a:lnTo>
                  <a:lnTo>
                    <a:pt x="6471" y="5593"/>
                  </a:lnTo>
                  <a:lnTo>
                    <a:pt x="6172" y="5663"/>
                  </a:lnTo>
                  <a:lnTo>
                    <a:pt x="6172" y="22270"/>
                  </a:lnTo>
                  <a:lnTo>
                    <a:pt x="0" y="22270"/>
                  </a:lnTo>
                  <a:lnTo>
                    <a:pt x="0" y="1608"/>
                  </a:lnTo>
                  <a:lnTo>
                    <a:pt x="0" y="1608"/>
                  </a:lnTo>
                  <a:lnTo>
                    <a:pt x="479" y="1449"/>
                  </a:lnTo>
                  <a:lnTo>
                    <a:pt x="959" y="1289"/>
                  </a:lnTo>
                  <a:lnTo>
                    <a:pt x="1438" y="1139"/>
                  </a:lnTo>
                  <a:lnTo>
                    <a:pt x="1928" y="1009"/>
                  </a:lnTo>
                  <a:lnTo>
                    <a:pt x="2407" y="879"/>
                  </a:lnTo>
                  <a:lnTo>
                    <a:pt x="2906" y="750"/>
                  </a:lnTo>
                  <a:lnTo>
                    <a:pt x="3396" y="640"/>
                  </a:lnTo>
                  <a:lnTo>
                    <a:pt x="3885" y="530"/>
                  </a:lnTo>
                  <a:lnTo>
                    <a:pt x="3885" y="530"/>
                  </a:lnTo>
                  <a:lnTo>
                    <a:pt x="4504" y="390"/>
                  </a:lnTo>
                  <a:lnTo>
                    <a:pt x="5133" y="270"/>
                  </a:lnTo>
                  <a:lnTo>
                    <a:pt x="5762" y="170"/>
                  </a:lnTo>
                  <a:lnTo>
                    <a:pt x="6401" y="100"/>
                  </a:lnTo>
                  <a:lnTo>
                    <a:pt x="7031" y="41"/>
                  </a:lnTo>
                  <a:lnTo>
                    <a:pt x="7660" y="11"/>
                  </a:lnTo>
                  <a:lnTo>
                    <a:pt x="8289" y="1"/>
                  </a:lnTo>
                  <a:lnTo>
                    <a:pt x="8908" y="11"/>
                  </a:lnTo>
                  <a:lnTo>
                    <a:pt x="8908" y="11"/>
                  </a:lnTo>
                  <a:lnTo>
                    <a:pt x="9208" y="21"/>
                  </a:lnTo>
                  <a:lnTo>
                    <a:pt x="9507" y="41"/>
                  </a:lnTo>
                  <a:lnTo>
                    <a:pt x="9807" y="60"/>
                  </a:lnTo>
                  <a:lnTo>
                    <a:pt x="10106" y="70"/>
                  </a:lnTo>
                  <a:lnTo>
                    <a:pt x="10106" y="70"/>
                  </a:lnTo>
                  <a:lnTo>
                    <a:pt x="10446" y="80"/>
                  </a:lnTo>
                  <a:lnTo>
                    <a:pt x="10795" y="110"/>
                  </a:lnTo>
                  <a:lnTo>
                    <a:pt x="11155" y="170"/>
                  </a:lnTo>
                  <a:lnTo>
                    <a:pt x="11534" y="240"/>
                  </a:lnTo>
                  <a:lnTo>
                    <a:pt x="11534" y="240"/>
                  </a:lnTo>
                  <a:lnTo>
                    <a:pt x="11874" y="290"/>
                  </a:lnTo>
                  <a:lnTo>
                    <a:pt x="12223" y="330"/>
                  </a:lnTo>
                  <a:lnTo>
                    <a:pt x="12583" y="390"/>
                  </a:lnTo>
                  <a:lnTo>
                    <a:pt x="12962" y="470"/>
                  </a:lnTo>
                  <a:lnTo>
                    <a:pt x="12962" y="470"/>
                  </a:lnTo>
                  <a:lnTo>
                    <a:pt x="13262" y="520"/>
                  </a:lnTo>
                  <a:lnTo>
                    <a:pt x="13562" y="600"/>
                  </a:lnTo>
                  <a:lnTo>
                    <a:pt x="13861" y="690"/>
                  </a:lnTo>
                  <a:lnTo>
                    <a:pt x="14161" y="809"/>
                  </a:lnTo>
                  <a:lnTo>
                    <a:pt x="13132" y="595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5" name="Google Shape;6665;ga8048893a6_4_102"/>
            <p:cNvSpPr/>
            <p:nvPr/>
          </p:nvSpPr>
          <p:spPr>
            <a:xfrm>
              <a:off x="3672675" y="2699700"/>
              <a:ext cx="509575" cy="573750"/>
            </a:xfrm>
            <a:custGeom>
              <a:avLst/>
              <a:gdLst/>
              <a:ahLst/>
              <a:cxnLst/>
              <a:rect l="l" t="t" r="r" b="b"/>
              <a:pathLst>
                <a:path w="20383" h="22950" fill="none" extrusionOk="0">
                  <a:moveTo>
                    <a:pt x="10" y="11585"/>
                  </a:moveTo>
                  <a:lnTo>
                    <a:pt x="10" y="11585"/>
                  </a:lnTo>
                  <a:lnTo>
                    <a:pt x="1" y="11265"/>
                  </a:lnTo>
                  <a:lnTo>
                    <a:pt x="1" y="10946"/>
                  </a:lnTo>
                  <a:lnTo>
                    <a:pt x="20" y="10616"/>
                  </a:lnTo>
                  <a:lnTo>
                    <a:pt x="40" y="10297"/>
                  </a:lnTo>
                  <a:lnTo>
                    <a:pt x="70" y="9977"/>
                  </a:lnTo>
                  <a:lnTo>
                    <a:pt x="100" y="9667"/>
                  </a:lnTo>
                  <a:lnTo>
                    <a:pt x="150" y="9348"/>
                  </a:lnTo>
                  <a:lnTo>
                    <a:pt x="200" y="9028"/>
                  </a:lnTo>
                  <a:lnTo>
                    <a:pt x="260" y="8719"/>
                  </a:lnTo>
                  <a:lnTo>
                    <a:pt x="330" y="8399"/>
                  </a:lnTo>
                  <a:lnTo>
                    <a:pt x="400" y="8090"/>
                  </a:lnTo>
                  <a:lnTo>
                    <a:pt x="480" y="7780"/>
                  </a:lnTo>
                  <a:lnTo>
                    <a:pt x="570" y="7470"/>
                  </a:lnTo>
                  <a:lnTo>
                    <a:pt x="660" y="7161"/>
                  </a:lnTo>
                  <a:lnTo>
                    <a:pt x="759" y="6861"/>
                  </a:lnTo>
                  <a:lnTo>
                    <a:pt x="859" y="6562"/>
                  </a:lnTo>
                  <a:lnTo>
                    <a:pt x="859" y="6562"/>
                  </a:lnTo>
                  <a:lnTo>
                    <a:pt x="959" y="6302"/>
                  </a:lnTo>
                  <a:lnTo>
                    <a:pt x="1069" y="6052"/>
                  </a:lnTo>
                  <a:lnTo>
                    <a:pt x="1179" y="5803"/>
                  </a:lnTo>
                  <a:lnTo>
                    <a:pt x="1299" y="5563"/>
                  </a:lnTo>
                  <a:lnTo>
                    <a:pt x="1429" y="5323"/>
                  </a:lnTo>
                  <a:lnTo>
                    <a:pt x="1558" y="5084"/>
                  </a:lnTo>
                  <a:lnTo>
                    <a:pt x="1698" y="4854"/>
                  </a:lnTo>
                  <a:lnTo>
                    <a:pt x="1838" y="4624"/>
                  </a:lnTo>
                  <a:lnTo>
                    <a:pt x="1988" y="4405"/>
                  </a:lnTo>
                  <a:lnTo>
                    <a:pt x="2148" y="4175"/>
                  </a:lnTo>
                  <a:lnTo>
                    <a:pt x="2307" y="3955"/>
                  </a:lnTo>
                  <a:lnTo>
                    <a:pt x="2477" y="3746"/>
                  </a:lnTo>
                  <a:lnTo>
                    <a:pt x="2647" y="3526"/>
                  </a:lnTo>
                  <a:lnTo>
                    <a:pt x="2827" y="3316"/>
                  </a:lnTo>
                  <a:lnTo>
                    <a:pt x="3206" y="2907"/>
                  </a:lnTo>
                  <a:lnTo>
                    <a:pt x="3206" y="2907"/>
                  </a:lnTo>
                  <a:lnTo>
                    <a:pt x="3576" y="2557"/>
                  </a:lnTo>
                  <a:lnTo>
                    <a:pt x="3765" y="2387"/>
                  </a:lnTo>
                  <a:lnTo>
                    <a:pt x="3955" y="2228"/>
                  </a:lnTo>
                  <a:lnTo>
                    <a:pt x="4145" y="2068"/>
                  </a:lnTo>
                  <a:lnTo>
                    <a:pt x="4345" y="1918"/>
                  </a:lnTo>
                  <a:lnTo>
                    <a:pt x="4544" y="1768"/>
                  </a:lnTo>
                  <a:lnTo>
                    <a:pt x="4754" y="1628"/>
                  </a:lnTo>
                  <a:lnTo>
                    <a:pt x="4964" y="1499"/>
                  </a:lnTo>
                  <a:lnTo>
                    <a:pt x="5173" y="1369"/>
                  </a:lnTo>
                  <a:lnTo>
                    <a:pt x="5383" y="1249"/>
                  </a:lnTo>
                  <a:lnTo>
                    <a:pt x="5603" y="1129"/>
                  </a:lnTo>
                  <a:lnTo>
                    <a:pt x="5823" y="1029"/>
                  </a:lnTo>
                  <a:lnTo>
                    <a:pt x="6052" y="919"/>
                  </a:lnTo>
                  <a:lnTo>
                    <a:pt x="6282" y="830"/>
                  </a:lnTo>
                  <a:lnTo>
                    <a:pt x="6512" y="740"/>
                  </a:lnTo>
                  <a:lnTo>
                    <a:pt x="6512" y="740"/>
                  </a:lnTo>
                  <a:lnTo>
                    <a:pt x="6751" y="650"/>
                  </a:lnTo>
                  <a:lnTo>
                    <a:pt x="6991" y="560"/>
                  </a:lnTo>
                  <a:lnTo>
                    <a:pt x="7231" y="480"/>
                  </a:lnTo>
                  <a:lnTo>
                    <a:pt x="7470" y="410"/>
                  </a:lnTo>
                  <a:lnTo>
                    <a:pt x="7710" y="340"/>
                  </a:lnTo>
                  <a:lnTo>
                    <a:pt x="7950" y="280"/>
                  </a:lnTo>
                  <a:lnTo>
                    <a:pt x="8189" y="220"/>
                  </a:lnTo>
                  <a:lnTo>
                    <a:pt x="8439" y="170"/>
                  </a:lnTo>
                  <a:lnTo>
                    <a:pt x="8918" y="91"/>
                  </a:lnTo>
                  <a:lnTo>
                    <a:pt x="9408" y="41"/>
                  </a:lnTo>
                  <a:lnTo>
                    <a:pt x="9907" y="11"/>
                  </a:lnTo>
                  <a:lnTo>
                    <a:pt x="10396" y="1"/>
                  </a:lnTo>
                  <a:lnTo>
                    <a:pt x="10396" y="1"/>
                  </a:lnTo>
                  <a:lnTo>
                    <a:pt x="10966" y="11"/>
                  </a:lnTo>
                  <a:lnTo>
                    <a:pt x="11525" y="41"/>
                  </a:lnTo>
                  <a:lnTo>
                    <a:pt x="11794" y="71"/>
                  </a:lnTo>
                  <a:lnTo>
                    <a:pt x="12064" y="100"/>
                  </a:lnTo>
                  <a:lnTo>
                    <a:pt x="12324" y="130"/>
                  </a:lnTo>
                  <a:lnTo>
                    <a:pt x="12593" y="180"/>
                  </a:lnTo>
                  <a:lnTo>
                    <a:pt x="12843" y="220"/>
                  </a:lnTo>
                  <a:lnTo>
                    <a:pt x="13103" y="280"/>
                  </a:lnTo>
                  <a:lnTo>
                    <a:pt x="13352" y="340"/>
                  </a:lnTo>
                  <a:lnTo>
                    <a:pt x="13592" y="400"/>
                  </a:lnTo>
                  <a:lnTo>
                    <a:pt x="13842" y="470"/>
                  </a:lnTo>
                  <a:lnTo>
                    <a:pt x="14081" y="550"/>
                  </a:lnTo>
                  <a:lnTo>
                    <a:pt x="14311" y="630"/>
                  </a:lnTo>
                  <a:lnTo>
                    <a:pt x="14541" y="720"/>
                  </a:lnTo>
                  <a:lnTo>
                    <a:pt x="14770" y="810"/>
                  </a:lnTo>
                  <a:lnTo>
                    <a:pt x="14990" y="909"/>
                  </a:lnTo>
                  <a:lnTo>
                    <a:pt x="15210" y="1009"/>
                  </a:lnTo>
                  <a:lnTo>
                    <a:pt x="15429" y="1119"/>
                  </a:lnTo>
                  <a:lnTo>
                    <a:pt x="15639" y="1229"/>
                  </a:lnTo>
                  <a:lnTo>
                    <a:pt x="15849" y="1349"/>
                  </a:lnTo>
                  <a:lnTo>
                    <a:pt x="16049" y="1479"/>
                  </a:lnTo>
                  <a:lnTo>
                    <a:pt x="16248" y="1608"/>
                  </a:lnTo>
                  <a:lnTo>
                    <a:pt x="16448" y="1748"/>
                  </a:lnTo>
                  <a:lnTo>
                    <a:pt x="16638" y="1888"/>
                  </a:lnTo>
                  <a:lnTo>
                    <a:pt x="16828" y="2038"/>
                  </a:lnTo>
                  <a:lnTo>
                    <a:pt x="17007" y="2188"/>
                  </a:lnTo>
                  <a:lnTo>
                    <a:pt x="17187" y="2347"/>
                  </a:lnTo>
                  <a:lnTo>
                    <a:pt x="17367" y="2507"/>
                  </a:lnTo>
                  <a:lnTo>
                    <a:pt x="17537" y="2677"/>
                  </a:lnTo>
                  <a:lnTo>
                    <a:pt x="17706" y="2847"/>
                  </a:lnTo>
                  <a:lnTo>
                    <a:pt x="17706" y="2847"/>
                  </a:lnTo>
                  <a:lnTo>
                    <a:pt x="17866" y="3026"/>
                  </a:lnTo>
                  <a:lnTo>
                    <a:pt x="18026" y="3216"/>
                  </a:lnTo>
                  <a:lnTo>
                    <a:pt x="18176" y="3406"/>
                  </a:lnTo>
                  <a:lnTo>
                    <a:pt x="18325" y="3596"/>
                  </a:lnTo>
                  <a:lnTo>
                    <a:pt x="18465" y="3795"/>
                  </a:lnTo>
                  <a:lnTo>
                    <a:pt x="18605" y="4005"/>
                  </a:lnTo>
                  <a:lnTo>
                    <a:pt x="18745" y="4215"/>
                  </a:lnTo>
                  <a:lnTo>
                    <a:pt x="18865" y="4435"/>
                  </a:lnTo>
                  <a:lnTo>
                    <a:pt x="18995" y="4654"/>
                  </a:lnTo>
                  <a:lnTo>
                    <a:pt x="19104" y="4884"/>
                  </a:lnTo>
                  <a:lnTo>
                    <a:pt x="19224" y="5114"/>
                  </a:lnTo>
                  <a:lnTo>
                    <a:pt x="19324" y="5353"/>
                  </a:lnTo>
                  <a:lnTo>
                    <a:pt x="19434" y="5593"/>
                  </a:lnTo>
                  <a:lnTo>
                    <a:pt x="19524" y="5833"/>
                  </a:lnTo>
                  <a:lnTo>
                    <a:pt x="19624" y="6092"/>
                  </a:lnTo>
                  <a:lnTo>
                    <a:pt x="19704" y="6342"/>
                  </a:lnTo>
                  <a:lnTo>
                    <a:pt x="19793" y="6612"/>
                  </a:lnTo>
                  <a:lnTo>
                    <a:pt x="19863" y="6871"/>
                  </a:lnTo>
                  <a:lnTo>
                    <a:pt x="19933" y="7151"/>
                  </a:lnTo>
                  <a:lnTo>
                    <a:pt x="20003" y="7420"/>
                  </a:lnTo>
                  <a:lnTo>
                    <a:pt x="20063" y="7710"/>
                  </a:lnTo>
                  <a:lnTo>
                    <a:pt x="20123" y="7990"/>
                  </a:lnTo>
                  <a:lnTo>
                    <a:pt x="20213" y="8579"/>
                  </a:lnTo>
                  <a:lnTo>
                    <a:pt x="20293" y="9188"/>
                  </a:lnTo>
                  <a:lnTo>
                    <a:pt x="20343" y="9817"/>
                  </a:lnTo>
                  <a:lnTo>
                    <a:pt x="20373" y="10466"/>
                  </a:lnTo>
                  <a:lnTo>
                    <a:pt x="20383" y="11125"/>
                  </a:lnTo>
                  <a:lnTo>
                    <a:pt x="20383" y="11125"/>
                  </a:lnTo>
                  <a:lnTo>
                    <a:pt x="20383" y="11395"/>
                  </a:lnTo>
                  <a:lnTo>
                    <a:pt x="20383" y="11685"/>
                  </a:lnTo>
                  <a:lnTo>
                    <a:pt x="20363" y="11994"/>
                  </a:lnTo>
                  <a:lnTo>
                    <a:pt x="20333" y="12324"/>
                  </a:lnTo>
                  <a:lnTo>
                    <a:pt x="20333" y="12324"/>
                  </a:lnTo>
                  <a:lnTo>
                    <a:pt x="20293" y="12643"/>
                  </a:lnTo>
                  <a:lnTo>
                    <a:pt x="20283" y="12943"/>
                  </a:lnTo>
                  <a:lnTo>
                    <a:pt x="20273" y="13213"/>
                  </a:lnTo>
                  <a:lnTo>
                    <a:pt x="20273" y="13462"/>
                  </a:lnTo>
                  <a:lnTo>
                    <a:pt x="6282" y="13462"/>
                  </a:lnTo>
                  <a:lnTo>
                    <a:pt x="6282" y="13462"/>
                  </a:lnTo>
                  <a:lnTo>
                    <a:pt x="6312" y="13692"/>
                  </a:lnTo>
                  <a:lnTo>
                    <a:pt x="6352" y="13912"/>
                  </a:lnTo>
                  <a:lnTo>
                    <a:pt x="6402" y="14131"/>
                  </a:lnTo>
                  <a:lnTo>
                    <a:pt x="6472" y="14351"/>
                  </a:lnTo>
                  <a:lnTo>
                    <a:pt x="6542" y="14561"/>
                  </a:lnTo>
                  <a:lnTo>
                    <a:pt x="6621" y="14770"/>
                  </a:lnTo>
                  <a:lnTo>
                    <a:pt x="6721" y="14970"/>
                  </a:lnTo>
                  <a:lnTo>
                    <a:pt x="6831" y="15170"/>
                  </a:lnTo>
                  <a:lnTo>
                    <a:pt x="6951" y="15360"/>
                  </a:lnTo>
                  <a:lnTo>
                    <a:pt x="7071" y="15549"/>
                  </a:lnTo>
                  <a:lnTo>
                    <a:pt x="7211" y="15729"/>
                  </a:lnTo>
                  <a:lnTo>
                    <a:pt x="7360" y="15899"/>
                  </a:lnTo>
                  <a:lnTo>
                    <a:pt x="7520" y="16059"/>
                  </a:lnTo>
                  <a:lnTo>
                    <a:pt x="7690" y="16218"/>
                  </a:lnTo>
                  <a:lnTo>
                    <a:pt x="7870" y="16358"/>
                  </a:lnTo>
                  <a:lnTo>
                    <a:pt x="8060" y="16488"/>
                  </a:lnTo>
                  <a:lnTo>
                    <a:pt x="8060" y="16488"/>
                  </a:lnTo>
                  <a:lnTo>
                    <a:pt x="8289" y="16638"/>
                  </a:lnTo>
                  <a:lnTo>
                    <a:pt x="8539" y="16778"/>
                  </a:lnTo>
                  <a:lnTo>
                    <a:pt x="8789" y="16898"/>
                  </a:lnTo>
                  <a:lnTo>
                    <a:pt x="9038" y="17017"/>
                  </a:lnTo>
                  <a:lnTo>
                    <a:pt x="9298" y="17127"/>
                  </a:lnTo>
                  <a:lnTo>
                    <a:pt x="9557" y="17217"/>
                  </a:lnTo>
                  <a:lnTo>
                    <a:pt x="9817" y="17307"/>
                  </a:lnTo>
                  <a:lnTo>
                    <a:pt x="10087" y="17387"/>
                  </a:lnTo>
                  <a:lnTo>
                    <a:pt x="10346" y="17447"/>
                  </a:lnTo>
                  <a:lnTo>
                    <a:pt x="10626" y="17507"/>
                  </a:lnTo>
                  <a:lnTo>
                    <a:pt x="10896" y="17557"/>
                  </a:lnTo>
                  <a:lnTo>
                    <a:pt x="11175" y="17597"/>
                  </a:lnTo>
                  <a:lnTo>
                    <a:pt x="11445" y="17617"/>
                  </a:lnTo>
                  <a:lnTo>
                    <a:pt x="11725" y="17637"/>
                  </a:lnTo>
                  <a:lnTo>
                    <a:pt x="12004" y="17637"/>
                  </a:lnTo>
                  <a:lnTo>
                    <a:pt x="12284" y="17637"/>
                  </a:lnTo>
                  <a:lnTo>
                    <a:pt x="12284" y="17637"/>
                  </a:lnTo>
                  <a:lnTo>
                    <a:pt x="12693" y="17627"/>
                  </a:lnTo>
                  <a:lnTo>
                    <a:pt x="13103" y="17617"/>
                  </a:lnTo>
                  <a:lnTo>
                    <a:pt x="13522" y="17587"/>
                  </a:lnTo>
                  <a:lnTo>
                    <a:pt x="13931" y="17557"/>
                  </a:lnTo>
                  <a:lnTo>
                    <a:pt x="14351" y="17517"/>
                  </a:lnTo>
                  <a:lnTo>
                    <a:pt x="14770" y="17467"/>
                  </a:lnTo>
                  <a:lnTo>
                    <a:pt x="15180" y="17407"/>
                  </a:lnTo>
                  <a:lnTo>
                    <a:pt x="15589" y="17347"/>
                  </a:lnTo>
                  <a:lnTo>
                    <a:pt x="15589" y="17347"/>
                  </a:lnTo>
                  <a:lnTo>
                    <a:pt x="15929" y="17277"/>
                  </a:lnTo>
                  <a:lnTo>
                    <a:pt x="16278" y="17197"/>
                  </a:lnTo>
                  <a:lnTo>
                    <a:pt x="16618" y="17107"/>
                  </a:lnTo>
                  <a:lnTo>
                    <a:pt x="16957" y="17017"/>
                  </a:lnTo>
                  <a:lnTo>
                    <a:pt x="17287" y="16908"/>
                  </a:lnTo>
                  <a:lnTo>
                    <a:pt x="17616" y="16798"/>
                  </a:lnTo>
                  <a:lnTo>
                    <a:pt x="17946" y="16678"/>
                  </a:lnTo>
                  <a:lnTo>
                    <a:pt x="18276" y="16548"/>
                  </a:lnTo>
                  <a:lnTo>
                    <a:pt x="19134" y="21571"/>
                  </a:lnTo>
                  <a:lnTo>
                    <a:pt x="19134" y="21571"/>
                  </a:lnTo>
                  <a:lnTo>
                    <a:pt x="18975" y="21651"/>
                  </a:lnTo>
                  <a:lnTo>
                    <a:pt x="18825" y="21721"/>
                  </a:lnTo>
                  <a:lnTo>
                    <a:pt x="18655" y="21791"/>
                  </a:lnTo>
                  <a:lnTo>
                    <a:pt x="18495" y="21851"/>
                  </a:lnTo>
                  <a:lnTo>
                    <a:pt x="18156" y="21961"/>
                  </a:lnTo>
                  <a:lnTo>
                    <a:pt x="17816" y="22090"/>
                  </a:lnTo>
                  <a:lnTo>
                    <a:pt x="17816" y="22090"/>
                  </a:lnTo>
                  <a:lnTo>
                    <a:pt x="17347" y="22210"/>
                  </a:lnTo>
                  <a:lnTo>
                    <a:pt x="16877" y="22330"/>
                  </a:lnTo>
                  <a:lnTo>
                    <a:pt x="16638" y="22380"/>
                  </a:lnTo>
                  <a:lnTo>
                    <a:pt x="16408" y="22420"/>
                  </a:lnTo>
                  <a:lnTo>
                    <a:pt x="16168" y="22460"/>
                  </a:lnTo>
                  <a:lnTo>
                    <a:pt x="15929" y="22490"/>
                  </a:lnTo>
                  <a:lnTo>
                    <a:pt x="15929" y="22490"/>
                  </a:lnTo>
                  <a:lnTo>
                    <a:pt x="14890" y="22660"/>
                  </a:lnTo>
                  <a:lnTo>
                    <a:pt x="13762" y="22829"/>
                  </a:lnTo>
                  <a:lnTo>
                    <a:pt x="13762" y="22829"/>
                  </a:lnTo>
                  <a:lnTo>
                    <a:pt x="13202" y="22869"/>
                  </a:lnTo>
                  <a:lnTo>
                    <a:pt x="12613" y="22909"/>
                  </a:lnTo>
                  <a:lnTo>
                    <a:pt x="12024" y="22929"/>
                  </a:lnTo>
                  <a:lnTo>
                    <a:pt x="11425" y="22939"/>
                  </a:lnTo>
                  <a:lnTo>
                    <a:pt x="11425" y="22939"/>
                  </a:lnTo>
                  <a:lnTo>
                    <a:pt x="11095" y="22949"/>
                  </a:lnTo>
                  <a:lnTo>
                    <a:pt x="10766" y="22949"/>
                  </a:lnTo>
                  <a:lnTo>
                    <a:pt x="10436" y="22939"/>
                  </a:lnTo>
                  <a:lnTo>
                    <a:pt x="10107" y="22919"/>
                  </a:lnTo>
                  <a:lnTo>
                    <a:pt x="9777" y="22899"/>
                  </a:lnTo>
                  <a:lnTo>
                    <a:pt x="9458" y="22859"/>
                  </a:lnTo>
                  <a:lnTo>
                    <a:pt x="9138" y="22819"/>
                  </a:lnTo>
                  <a:lnTo>
                    <a:pt x="8808" y="22769"/>
                  </a:lnTo>
                  <a:lnTo>
                    <a:pt x="8489" y="22710"/>
                  </a:lnTo>
                  <a:lnTo>
                    <a:pt x="8169" y="22650"/>
                  </a:lnTo>
                  <a:lnTo>
                    <a:pt x="7860" y="22570"/>
                  </a:lnTo>
                  <a:lnTo>
                    <a:pt x="7540" y="22490"/>
                  </a:lnTo>
                  <a:lnTo>
                    <a:pt x="7221" y="22400"/>
                  </a:lnTo>
                  <a:lnTo>
                    <a:pt x="6911" y="22310"/>
                  </a:lnTo>
                  <a:lnTo>
                    <a:pt x="6601" y="22200"/>
                  </a:lnTo>
                  <a:lnTo>
                    <a:pt x="6282" y="22090"/>
                  </a:lnTo>
                  <a:lnTo>
                    <a:pt x="6282" y="22090"/>
                  </a:lnTo>
                  <a:lnTo>
                    <a:pt x="6032" y="21991"/>
                  </a:lnTo>
                  <a:lnTo>
                    <a:pt x="5783" y="21881"/>
                  </a:lnTo>
                  <a:lnTo>
                    <a:pt x="5533" y="21771"/>
                  </a:lnTo>
                  <a:lnTo>
                    <a:pt x="5293" y="21651"/>
                  </a:lnTo>
                  <a:lnTo>
                    <a:pt x="5054" y="21521"/>
                  </a:lnTo>
                  <a:lnTo>
                    <a:pt x="4814" y="21391"/>
                  </a:lnTo>
                  <a:lnTo>
                    <a:pt x="4584" y="21252"/>
                  </a:lnTo>
                  <a:lnTo>
                    <a:pt x="4365" y="21112"/>
                  </a:lnTo>
                  <a:lnTo>
                    <a:pt x="4135" y="20962"/>
                  </a:lnTo>
                  <a:lnTo>
                    <a:pt x="3915" y="20802"/>
                  </a:lnTo>
                  <a:lnTo>
                    <a:pt x="3705" y="20642"/>
                  </a:lnTo>
                  <a:lnTo>
                    <a:pt x="3496" y="20473"/>
                  </a:lnTo>
                  <a:lnTo>
                    <a:pt x="3286" y="20303"/>
                  </a:lnTo>
                  <a:lnTo>
                    <a:pt x="3086" y="20123"/>
                  </a:lnTo>
                  <a:lnTo>
                    <a:pt x="2887" y="19933"/>
                  </a:lnTo>
                  <a:lnTo>
                    <a:pt x="2687" y="19744"/>
                  </a:lnTo>
                  <a:lnTo>
                    <a:pt x="2687" y="19744"/>
                  </a:lnTo>
                  <a:lnTo>
                    <a:pt x="2507" y="19554"/>
                  </a:lnTo>
                  <a:lnTo>
                    <a:pt x="2337" y="19354"/>
                  </a:lnTo>
                  <a:lnTo>
                    <a:pt x="2178" y="19144"/>
                  </a:lnTo>
                  <a:lnTo>
                    <a:pt x="2018" y="18935"/>
                  </a:lnTo>
                  <a:lnTo>
                    <a:pt x="1858" y="18725"/>
                  </a:lnTo>
                  <a:lnTo>
                    <a:pt x="1718" y="18505"/>
                  </a:lnTo>
                  <a:lnTo>
                    <a:pt x="1578" y="18276"/>
                  </a:lnTo>
                  <a:lnTo>
                    <a:pt x="1439" y="18056"/>
                  </a:lnTo>
                  <a:lnTo>
                    <a:pt x="1319" y="17826"/>
                  </a:lnTo>
                  <a:lnTo>
                    <a:pt x="1189" y="17597"/>
                  </a:lnTo>
                  <a:lnTo>
                    <a:pt x="1079" y="17357"/>
                  </a:lnTo>
                  <a:lnTo>
                    <a:pt x="969" y="17117"/>
                  </a:lnTo>
                  <a:lnTo>
                    <a:pt x="859" y="16878"/>
                  </a:lnTo>
                  <a:lnTo>
                    <a:pt x="759" y="16638"/>
                  </a:lnTo>
                  <a:lnTo>
                    <a:pt x="580" y="16149"/>
                  </a:lnTo>
                  <a:lnTo>
                    <a:pt x="580" y="16149"/>
                  </a:lnTo>
                  <a:lnTo>
                    <a:pt x="460" y="15569"/>
                  </a:lnTo>
                  <a:lnTo>
                    <a:pt x="340" y="15000"/>
                  </a:lnTo>
                  <a:lnTo>
                    <a:pt x="250" y="14431"/>
                  </a:lnTo>
                  <a:lnTo>
                    <a:pt x="160" y="13862"/>
                  </a:lnTo>
                  <a:lnTo>
                    <a:pt x="100" y="13302"/>
                  </a:lnTo>
                  <a:lnTo>
                    <a:pt x="50" y="12733"/>
                  </a:lnTo>
                  <a:lnTo>
                    <a:pt x="20" y="12154"/>
                  </a:lnTo>
                  <a:lnTo>
                    <a:pt x="10" y="1158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6" name="Google Shape;6666;ga8048893a6_4_102"/>
            <p:cNvSpPr/>
            <p:nvPr/>
          </p:nvSpPr>
          <p:spPr>
            <a:xfrm>
              <a:off x="3832700" y="2825275"/>
              <a:ext cx="202750" cy="105375"/>
            </a:xfrm>
            <a:custGeom>
              <a:avLst/>
              <a:gdLst/>
              <a:ahLst/>
              <a:cxnLst/>
              <a:rect l="l" t="t" r="r" b="b"/>
              <a:pathLst>
                <a:path w="8110" h="4215" fill="none" extrusionOk="0">
                  <a:moveTo>
                    <a:pt x="8110" y="4215"/>
                  </a:moveTo>
                  <a:lnTo>
                    <a:pt x="8110" y="4215"/>
                  </a:lnTo>
                  <a:lnTo>
                    <a:pt x="8100" y="4025"/>
                  </a:lnTo>
                  <a:lnTo>
                    <a:pt x="8080" y="3836"/>
                  </a:lnTo>
                  <a:lnTo>
                    <a:pt x="8060" y="3646"/>
                  </a:lnTo>
                  <a:lnTo>
                    <a:pt x="8030" y="3446"/>
                  </a:lnTo>
                  <a:lnTo>
                    <a:pt x="7990" y="3256"/>
                  </a:lnTo>
                  <a:lnTo>
                    <a:pt x="7940" y="3067"/>
                  </a:lnTo>
                  <a:lnTo>
                    <a:pt x="7820" y="2677"/>
                  </a:lnTo>
                  <a:lnTo>
                    <a:pt x="7820" y="2677"/>
                  </a:lnTo>
                  <a:lnTo>
                    <a:pt x="7770" y="2487"/>
                  </a:lnTo>
                  <a:lnTo>
                    <a:pt x="7700" y="2318"/>
                  </a:lnTo>
                  <a:lnTo>
                    <a:pt x="7630" y="2148"/>
                  </a:lnTo>
                  <a:lnTo>
                    <a:pt x="7540" y="1978"/>
                  </a:lnTo>
                  <a:lnTo>
                    <a:pt x="7451" y="1818"/>
                  </a:lnTo>
                  <a:lnTo>
                    <a:pt x="7351" y="1668"/>
                  </a:lnTo>
                  <a:lnTo>
                    <a:pt x="7131" y="1369"/>
                  </a:lnTo>
                  <a:lnTo>
                    <a:pt x="7131" y="1369"/>
                  </a:lnTo>
                  <a:lnTo>
                    <a:pt x="7001" y="1219"/>
                  </a:lnTo>
                  <a:lnTo>
                    <a:pt x="6871" y="1079"/>
                  </a:lnTo>
                  <a:lnTo>
                    <a:pt x="6722" y="939"/>
                  </a:lnTo>
                  <a:lnTo>
                    <a:pt x="6582" y="820"/>
                  </a:lnTo>
                  <a:lnTo>
                    <a:pt x="6422" y="700"/>
                  </a:lnTo>
                  <a:lnTo>
                    <a:pt x="6272" y="590"/>
                  </a:lnTo>
                  <a:lnTo>
                    <a:pt x="6102" y="490"/>
                  </a:lnTo>
                  <a:lnTo>
                    <a:pt x="5933" y="400"/>
                  </a:lnTo>
                  <a:lnTo>
                    <a:pt x="5933" y="400"/>
                  </a:lnTo>
                  <a:lnTo>
                    <a:pt x="5723" y="300"/>
                  </a:lnTo>
                  <a:lnTo>
                    <a:pt x="5503" y="210"/>
                  </a:lnTo>
                  <a:lnTo>
                    <a:pt x="5294" y="141"/>
                  </a:lnTo>
                  <a:lnTo>
                    <a:pt x="5074" y="91"/>
                  </a:lnTo>
                  <a:lnTo>
                    <a:pt x="4854" y="51"/>
                  </a:lnTo>
                  <a:lnTo>
                    <a:pt x="4624" y="21"/>
                  </a:lnTo>
                  <a:lnTo>
                    <a:pt x="4395" y="1"/>
                  </a:lnTo>
                  <a:lnTo>
                    <a:pt x="4165" y="1"/>
                  </a:lnTo>
                  <a:lnTo>
                    <a:pt x="4165" y="1"/>
                  </a:lnTo>
                  <a:lnTo>
                    <a:pt x="3935" y="1"/>
                  </a:lnTo>
                  <a:lnTo>
                    <a:pt x="3706" y="21"/>
                  </a:lnTo>
                  <a:lnTo>
                    <a:pt x="3486" y="51"/>
                  </a:lnTo>
                  <a:lnTo>
                    <a:pt x="3256" y="91"/>
                  </a:lnTo>
                  <a:lnTo>
                    <a:pt x="3047" y="141"/>
                  </a:lnTo>
                  <a:lnTo>
                    <a:pt x="2827" y="210"/>
                  </a:lnTo>
                  <a:lnTo>
                    <a:pt x="2607" y="300"/>
                  </a:lnTo>
                  <a:lnTo>
                    <a:pt x="2397" y="400"/>
                  </a:lnTo>
                  <a:lnTo>
                    <a:pt x="2397" y="400"/>
                  </a:lnTo>
                  <a:lnTo>
                    <a:pt x="2228" y="480"/>
                  </a:lnTo>
                  <a:lnTo>
                    <a:pt x="2058" y="580"/>
                  </a:lnTo>
                  <a:lnTo>
                    <a:pt x="1888" y="680"/>
                  </a:lnTo>
                  <a:lnTo>
                    <a:pt x="1728" y="790"/>
                  </a:lnTo>
                  <a:lnTo>
                    <a:pt x="1569" y="910"/>
                  </a:lnTo>
                  <a:lnTo>
                    <a:pt x="1419" y="1029"/>
                  </a:lnTo>
                  <a:lnTo>
                    <a:pt x="1279" y="1169"/>
                  </a:lnTo>
                  <a:lnTo>
                    <a:pt x="1139" y="1309"/>
                  </a:lnTo>
                  <a:lnTo>
                    <a:pt x="1139" y="1309"/>
                  </a:lnTo>
                  <a:lnTo>
                    <a:pt x="1019" y="1459"/>
                  </a:lnTo>
                  <a:lnTo>
                    <a:pt x="900" y="1619"/>
                  </a:lnTo>
                  <a:lnTo>
                    <a:pt x="780" y="1778"/>
                  </a:lnTo>
                  <a:lnTo>
                    <a:pt x="680" y="1948"/>
                  </a:lnTo>
                  <a:lnTo>
                    <a:pt x="580" y="2128"/>
                  </a:lnTo>
                  <a:lnTo>
                    <a:pt x="490" y="2308"/>
                  </a:lnTo>
                  <a:lnTo>
                    <a:pt x="410" y="2487"/>
                  </a:lnTo>
                  <a:lnTo>
                    <a:pt x="340" y="2677"/>
                  </a:lnTo>
                  <a:lnTo>
                    <a:pt x="340" y="2677"/>
                  </a:lnTo>
                  <a:lnTo>
                    <a:pt x="220" y="3067"/>
                  </a:lnTo>
                  <a:lnTo>
                    <a:pt x="131" y="3446"/>
                  </a:lnTo>
                  <a:lnTo>
                    <a:pt x="51" y="3836"/>
                  </a:lnTo>
                  <a:lnTo>
                    <a:pt x="1" y="4215"/>
                  </a:lnTo>
                  <a:lnTo>
                    <a:pt x="8110" y="4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7" name="Google Shape;6667;ga8048893a6_4_102"/>
            <p:cNvSpPr/>
            <p:nvPr/>
          </p:nvSpPr>
          <p:spPr>
            <a:xfrm>
              <a:off x="3229025" y="2832275"/>
              <a:ext cx="194275" cy="307100"/>
            </a:xfrm>
            <a:custGeom>
              <a:avLst/>
              <a:gdLst/>
              <a:ahLst/>
              <a:cxnLst/>
              <a:rect l="l" t="t" r="r" b="b"/>
              <a:pathLst>
                <a:path w="7771" h="12284" fill="none" extrusionOk="0">
                  <a:moveTo>
                    <a:pt x="7760" y="5942"/>
                  </a:moveTo>
                  <a:lnTo>
                    <a:pt x="7760" y="5942"/>
                  </a:lnTo>
                  <a:lnTo>
                    <a:pt x="7760" y="5573"/>
                  </a:lnTo>
                  <a:lnTo>
                    <a:pt x="7750" y="5213"/>
                  </a:lnTo>
                  <a:lnTo>
                    <a:pt x="7730" y="4864"/>
                  </a:lnTo>
                  <a:lnTo>
                    <a:pt x="7700" y="4534"/>
                  </a:lnTo>
                  <a:lnTo>
                    <a:pt x="7660" y="4215"/>
                  </a:lnTo>
                  <a:lnTo>
                    <a:pt x="7610" y="3905"/>
                  </a:lnTo>
                  <a:lnTo>
                    <a:pt x="7550" y="3605"/>
                  </a:lnTo>
                  <a:lnTo>
                    <a:pt x="7491" y="3326"/>
                  </a:lnTo>
                  <a:lnTo>
                    <a:pt x="7411" y="3056"/>
                  </a:lnTo>
                  <a:lnTo>
                    <a:pt x="7331" y="2787"/>
                  </a:lnTo>
                  <a:lnTo>
                    <a:pt x="7241" y="2537"/>
                  </a:lnTo>
                  <a:lnTo>
                    <a:pt x="7141" y="2307"/>
                  </a:lnTo>
                  <a:lnTo>
                    <a:pt x="7031" y="2078"/>
                  </a:lnTo>
                  <a:lnTo>
                    <a:pt x="6921" y="1868"/>
                  </a:lnTo>
                  <a:lnTo>
                    <a:pt x="6791" y="1658"/>
                  </a:lnTo>
                  <a:lnTo>
                    <a:pt x="6662" y="1468"/>
                  </a:lnTo>
                  <a:lnTo>
                    <a:pt x="6522" y="1289"/>
                  </a:lnTo>
                  <a:lnTo>
                    <a:pt x="6362" y="1129"/>
                  </a:lnTo>
                  <a:lnTo>
                    <a:pt x="6212" y="969"/>
                  </a:lnTo>
                  <a:lnTo>
                    <a:pt x="6042" y="829"/>
                  </a:lnTo>
                  <a:lnTo>
                    <a:pt x="5863" y="689"/>
                  </a:lnTo>
                  <a:lnTo>
                    <a:pt x="5683" y="570"/>
                  </a:lnTo>
                  <a:lnTo>
                    <a:pt x="5483" y="460"/>
                  </a:lnTo>
                  <a:lnTo>
                    <a:pt x="5284" y="370"/>
                  </a:lnTo>
                  <a:lnTo>
                    <a:pt x="5074" y="280"/>
                  </a:lnTo>
                  <a:lnTo>
                    <a:pt x="4854" y="210"/>
                  </a:lnTo>
                  <a:lnTo>
                    <a:pt x="4634" y="140"/>
                  </a:lnTo>
                  <a:lnTo>
                    <a:pt x="4395" y="90"/>
                  </a:lnTo>
                  <a:lnTo>
                    <a:pt x="4155" y="50"/>
                  </a:lnTo>
                  <a:lnTo>
                    <a:pt x="3895" y="20"/>
                  </a:lnTo>
                  <a:lnTo>
                    <a:pt x="3636" y="10"/>
                  </a:lnTo>
                  <a:lnTo>
                    <a:pt x="3366" y="0"/>
                  </a:lnTo>
                  <a:lnTo>
                    <a:pt x="3366" y="0"/>
                  </a:lnTo>
                  <a:lnTo>
                    <a:pt x="3136" y="0"/>
                  </a:lnTo>
                  <a:lnTo>
                    <a:pt x="2897" y="10"/>
                  </a:lnTo>
                  <a:lnTo>
                    <a:pt x="2667" y="30"/>
                  </a:lnTo>
                  <a:lnTo>
                    <a:pt x="2427" y="50"/>
                  </a:lnTo>
                  <a:lnTo>
                    <a:pt x="2188" y="80"/>
                  </a:lnTo>
                  <a:lnTo>
                    <a:pt x="1958" y="120"/>
                  </a:lnTo>
                  <a:lnTo>
                    <a:pt x="1718" y="170"/>
                  </a:lnTo>
                  <a:lnTo>
                    <a:pt x="1489" y="230"/>
                  </a:lnTo>
                  <a:lnTo>
                    <a:pt x="1489" y="230"/>
                  </a:lnTo>
                  <a:lnTo>
                    <a:pt x="1289" y="280"/>
                  </a:lnTo>
                  <a:lnTo>
                    <a:pt x="1099" y="340"/>
                  </a:lnTo>
                  <a:lnTo>
                    <a:pt x="909" y="400"/>
                  </a:lnTo>
                  <a:lnTo>
                    <a:pt x="720" y="480"/>
                  </a:lnTo>
                  <a:lnTo>
                    <a:pt x="540" y="560"/>
                  </a:lnTo>
                  <a:lnTo>
                    <a:pt x="350" y="659"/>
                  </a:lnTo>
                  <a:lnTo>
                    <a:pt x="180" y="749"/>
                  </a:lnTo>
                  <a:lnTo>
                    <a:pt x="1" y="859"/>
                  </a:lnTo>
                  <a:lnTo>
                    <a:pt x="1" y="12044"/>
                  </a:lnTo>
                  <a:lnTo>
                    <a:pt x="1" y="12044"/>
                  </a:lnTo>
                  <a:lnTo>
                    <a:pt x="240" y="12084"/>
                  </a:lnTo>
                  <a:lnTo>
                    <a:pt x="510" y="12134"/>
                  </a:lnTo>
                  <a:lnTo>
                    <a:pt x="1139" y="12214"/>
                  </a:lnTo>
                  <a:lnTo>
                    <a:pt x="1139" y="12214"/>
                  </a:lnTo>
                  <a:lnTo>
                    <a:pt x="1499" y="12254"/>
                  </a:lnTo>
                  <a:lnTo>
                    <a:pt x="1868" y="12264"/>
                  </a:lnTo>
                  <a:lnTo>
                    <a:pt x="2268" y="12274"/>
                  </a:lnTo>
                  <a:lnTo>
                    <a:pt x="2687" y="12274"/>
                  </a:lnTo>
                  <a:lnTo>
                    <a:pt x="2687" y="12274"/>
                  </a:lnTo>
                  <a:lnTo>
                    <a:pt x="2967" y="12284"/>
                  </a:lnTo>
                  <a:lnTo>
                    <a:pt x="3236" y="12284"/>
                  </a:lnTo>
                  <a:lnTo>
                    <a:pt x="3506" y="12264"/>
                  </a:lnTo>
                  <a:lnTo>
                    <a:pt x="3776" y="12224"/>
                  </a:lnTo>
                  <a:lnTo>
                    <a:pt x="4045" y="12164"/>
                  </a:lnTo>
                  <a:lnTo>
                    <a:pt x="4305" y="12094"/>
                  </a:lnTo>
                  <a:lnTo>
                    <a:pt x="4564" y="12014"/>
                  </a:lnTo>
                  <a:lnTo>
                    <a:pt x="4814" y="11914"/>
                  </a:lnTo>
                  <a:lnTo>
                    <a:pt x="5054" y="11794"/>
                  </a:lnTo>
                  <a:lnTo>
                    <a:pt x="5294" y="11664"/>
                  </a:lnTo>
                  <a:lnTo>
                    <a:pt x="5513" y="11515"/>
                  </a:lnTo>
                  <a:lnTo>
                    <a:pt x="5733" y="11355"/>
                  </a:lnTo>
                  <a:lnTo>
                    <a:pt x="5943" y="11175"/>
                  </a:lnTo>
                  <a:lnTo>
                    <a:pt x="6142" y="10985"/>
                  </a:lnTo>
                  <a:lnTo>
                    <a:pt x="6332" y="10776"/>
                  </a:lnTo>
                  <a:lnTo>
                    <a:pt x="6512" y="10566"/>
                  </a:lnTo>
                  <a:lnTo>
                    <a:pt x="6512" y="10566"/>
                  </a:lnTo>
                  <a:lnTo>
                    <a:pt x="6662" y="10306"/>
                  </a:lnTo>
                  <a:lnTo>
                    <a:pt x="6811" y="10037"/>
                  </a:lnTo>
                  <a:lnTo>
                    <a:pt x="6951" y="9767"/>
                  </a:lnTo>
                  <a:lnTo>
                    <a:pt x="7071" y="9497"/>
                  </a:lnTo>
                  <a:lnTo>
                    <a:pt x="7191" y="9218"/>
                  </a:lnTo>
                  <a:lnTo>
                    <a:pt x="7301" y="8928"/>
                  </a:lnTo>
                  <a:lnTo>
                    <a:pt x="7391" y="8649"/>
                  </a:lnTo>
                  <a:lnTo>
                    <a:pt x="7481" y="8359"/>
                  </a:lnTo>
                  <a:lnTo>
                    <a:pt x="7550" y="8059"/>
                  </a:lnTo>
                  <a:lnTo>
                    <a:pt x="7620" y="7770"/>
                  </a:lnTo>
                  <a:lnTo>
                    <a:pt x="7670" y="7470"/>
                  </a:lnTo>
                  <a:lnTo>
                    <a:pt x="7710" y="7171"/>
                  </a:lnTo>
                  <a:lnTo>
                    <a:pt x="7740" y="6861"/>
                  </a:lnTo>
                  <a:lnTo>
                    <a:pt x="7760" y="6551"/>
                  </a:lnTo>
                  <a:lnTo>
                    <a:pt x="7770" y="6252"/>
                  </a:lnTo>
                  <a:lnTo>
                    <a:pt x="7760" y="594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8" name="Google Shape;6668;ga8048893a6_4_102"/>
            <p:cNvSpPr/>
            <p:nvPr/>
          </p:nvSpPr>
          <p:spPr>
            <a:xfrm>
              <a:off x="3076500" y="2454050"/>
              <a:ext cx="503575" cy="819150"/>
            </a:xfrm>
            <a:custGeom>
              <a:avLst/>
              <a:gdLst/>
              <a:ahLst/>
              <a:cxnLst/>
              <a:rect l="l" t="t" r="r" b="b"/>
              <a:pathLst>
                <a:path w="20143" h="32766" fill="none" extrusionOk="0">
                  <a:moveTo>
                    <a:pt x="20143" y="21291"/>
                  </a:moveTo>
                  <a:lnTo>
                    <a:pt x="20143" y="21291"/>
                  </a:lnTo>
                  <a:lnTo>
                    <a:pt x="20133" y="21890"/>
                  </a:lnTo>
                  <a:lnTo>
                    <a:pt x="20103" y="22489"/>
                  </a:lnTo>
                  <a:lnTo>
                    <a:pt x="20073" y="22789"/>
                  </a:lnTo>
                  <a:lnTo>
                    <a:pt x="20043" y="23088"/>
                  </a:lnTo>
                  <a:lnTo>
                    <a:pt x="20003" y="23388"/>
                  </a:lnTo>
                  <a:lnTo>
                    <a:pt x="19963" y="23688"/>
                  </a:lnTo>
                  <a:lnTo>
                    <a:pt x="19903" y="23977"/>
                  </a:lnTo>
                  <a:lnTo>
                    <a:pt x="19853" y="24277"/>
                  </a:lnTo>
                  <a:lnTo>
                    <a:pt x="19783" y="24576"/>
                  </a:lnTo>
                  <a:lnTo>
                    <a:pt x="19713" y="24866"/>
                  </a:lnTo>
                  <a:lnTo>
                    <a:pt x="19633" y="25156"/>
                  </a:lnTo>
                  <a:lnTo>
                    <a:pt x="19543" y="25455"/>
                  </a:lnTo>
                  <a:lnTo>
                    <a:pt x="19454" y="25745"/>
                  </a:lnTo>
                  <a:lnTo>
                    <a:pt x="19344" y="26034"/>
                  </a:lnTo>
                  <a:lnTo>
                    <a:pt x="19344" y="26034"/>
                  </a:lnTo>
                  <a:lnTo>
                    <a:pt x="19254" y="26284"/>
                  </a:lnTo>
                  <a:lnTo>
                    <a:pt x="19164" y="26534"/>
                  </a:lnTo>
                  <a:lnTo>
                    <a:pt x="19054" y="26783"/>
                  </a:lnTo>
                  <a:lnTo>
                    <a:pt x="18954" y="27023"/>
                  </a:lnTo>
                  <a:lnTo>
                    <a:pt x="18834" y="27263"/>
                  </a:lnTo>
                  <a:lnTo>
                    <a:pt x="18715" y="27502"/>
                  </a:lnTo>
                  <a:lnTo>
                    <a:pt x="18585" y="27732"/>
                  </a:lnTo>
                  <a:lnTo>
                    <a:pt x="18455" y="27962"/>
                  </a:lnTo>
                  <a:lnTo>
                    <a:pt x="18315" y="28182"/>
                  </a:lnTo>
                  <a:lnTo>
                    <a:pt x="18165" y="28401"/>
                  </a:lnTo>
                  <a:lnTo>
                    <a:pt x="18015" y="28611"/>
                  </a:lnTo>
                  <a:lnTo>
                    <a:pt x="17856" y="28831"/>
                  </a:lnTo>
                  <a:lnTo>
                    <a:pt x="17696" y="29030"/>
                  </a:lnTo>
                  <a:lnTo>
                    <a:pt x="17526" y="29240"/>
                  </a:lnTo>
                  <a:lnTo>
                    <a:pt x="17356" y="29430"/>
                  </a:lnTo>
                  <a:lnTo>
                    <a:pt x="17177" y="29630"/>
                  </a:lnTo>
                  <a:lnTo>
                    <a:pt x="17177" y="29630"/>
                  </a:lnTo>
                  <a:lnTo>
                    <a:pt x="16987" y="29819"/>
                  </a:lnTo>
                  <a:lnTo>
                    <a:pt x="16787" y="29999"/>
                  </a:lnTo>
                  <a:lnTo>
                    <a:pt x="16577" y="30179"/>
                  </a:lnTo>
                  <a:lnTo>
                    <a:pt x="16378" y="30359"/>
                  </a:lnTo>
                  <a:lnTo>
                    <a:pt x="16168" y="30518"/>
                  </a:lnTo>
                  <a:lnTo>
                    <a:pt x="15948" y="30688"/>
                  </a:lnTo>
                  <a:lnTo>
                    <a:pt x="15739" y="30838"/>
                  </a:lnTo>
                  <a:lnTo>
                    <a:pt x="15519" y="30988"/>
                  </a:lnTo>
                  <a:lnTo>
                    <a:pt x="15289" y="31137"/>
                  </a:lnTo>
                  <a:lnTo>
                    <a:pt x="15059" y="31277"/>
                  </a:lnTo>
                  <a:lnTo>
                    <a:pt x="14830" y="31407"/>
                  </a:lnTo>
                  <a:lnTo>
                    <a:pt x="14600" y="31527"/>
                  </a:lnTo>
                  <a:lnTo>
                    <a:pt x="14360" y="31647"/>
                  </a:lnTo>
                  <a:lnTo>
                    <a:pt x="14121" y="31767"/>
                  </a:lnTo>
                  <a:lnTo>
                    <a:pt x="13881" y="31866"/>
                  </a:lnTo>
                  <a:lnTo>
                    <a:pt x="13641" y="31966"/>
                  </a:lnTo>
                  <a:lnTo>
                    <a:pt x="13641" y="31966"/>
                  </a:lnTo>
                  <a:lnTo>
                    <a:pt x="13352" y="32076"/>
                  </a:lnTo>
                  <a:lnTo>
                    <a:pt x="13052" y="32166"/>
                  </a:lnTo>
                  <a:lnTo>
                    <a:pt x="12763" y="32256"/>
                  </a:lnTo>
                  <a:lnTo>
                    <a:pt x="12473" y="32336"/>
                  </a:lnTo>
                  <a:lnTo>
                    <a:pt x="12173" y="32406"/>
                  </a:lnTo>
                  <a:lnTo>
                    <a:pt x="11884" y="32476"/>
                  </a:lnTo>
                  <a:lnTo>
                    <a:pt x="11584" y="32536"/>
                  </a:lnTo>
                  <a:lnTo>
                    <a:pt x="11285" y="32586"/>
                  </a:lnTo>
                  <a:lnTo>
                    <a:pt x="10985" y="32625"/>
                  </a:lnTo>
                  <a:lnTo>
                    <a:pt x="10685" y="32665"/>
                  </a:lnTo>
                  <a:lnTo>
                    <a:pt x="10376" y="32695"/>
                  </a:lnTo>
                  <a:lnTo>
                    <a:pt x="10076" y="32725"/>
                  </a:lnTo>
                  <a:lnTo>
                    <a:pt x="9457" y="32755"/>
                  </a:lnTo>
                  <a:lnTo>
                    <a:pt x="8838" y="32765"/>
                  </a:lnTo>
                  <a:lnTo>
                    <a:pt x="8838" y="32765"/>
                  </a:lnTo>
                  <a:lnTo>
                    <a:pt x="8279" y="32755"/>
                  </a:lnTo>
                  <a:lnTo>
                    <a:pt x="7690" y="32735"/>
                  </a:lnTo>
                  <a:lnTo>
                    <a:pt x="7100" y="32695"/>
                  </a:lnTo>
                  <a:lnTo>
                    <a:pt x="6501" y="32655"/>
                  </a:lnTo>
                  <a:lnTo>
                    <a:pt x="6501" y="32655"/>
                  </a:lnTo>
                  <a:lnTo>
                    <a:pt x="5902" y="32605"/>
                  </a:lnTo>
                  <a:lnTo>
                    <a:pt x="5303" y="32536"/>
                  </a:lnTo>
                  <a:lnTo>
                    <a:pt x="4704" y="32476"/>
                  </a:lnTo>
                  <a:lnTo>
                    <a:pt x="4104" y="32426"/>
                  </a:lnTo>
                  <a:lnTo>
                    <a:pt x="4104" y="32426"/>
                  </a:lnTo>
                  <a:lnTo>
                    <a:pt x="3545" y="32336"/>
                  </a:lnTo>
                  <a:lnTo>
                    <a:pt x="2996" y="32246"/>
                  </a:lnTo>
                  <a:lnTo>
                    <a:pt x="2437" y="32146"/>
                  </a:lnTo>
                  <a:lnTo>
                    <a:pt x="1877" y="32026"/>
                  </a:lnTo>
                  <a:lnTo>
                    <a:pt x="1877" y="32026"/>
                  </a:lnTo>
                  <a:lnTo>
                    <a:pt x="1608" y="31976"/>
                  </a:lnTo>
                  <a:lnTo>
                    <a:pt x="1348" y="31926"/>
                  </a:lnTo>
                  <a:lnTo>
                    <a:pt x="1089" y="31876"/>
                  </a:lnTo>
                  <a:lnTo>
                    <a:pt x="849" y="31817"/>
                  </a:lnTo>
                  <a:lnTo>
                    <a:pt x="619" y="31747"/>
                  </a:lnTo>
                  <a:lnTo>
                    <a:pt x="400" y="31677"/>
                  </a:lnTo>
                  <a:lnTo>
                    <a:pt x="190" y="31597"/>
                  </a:lnTo>
                  <a:lnTo>
                    <a:pt x="0" y="31517"/>
                  </a:lnTo>
                  <a:lnTo>
                    <a:pt x="0" y="979"/>
                  </a:lnTo>
                  <a:lnTo>
                    <a:pt x="6162" y="0"/>
                  </a:lnTo>
                  <a:lnTo>
                    <a:pt x="6162" y="10845"/>
                  </a:lnTo>
                  <a:lnTo>
                    <a:pt x="6162" y="10845"/>
                  </a:lnTo>
                  <a:lnTo>
                    <a:pt x="6421" y="10745"/>
                  </a:lnTo>
                  <a:lnTo>
                    <a:pt x="6681" y="10646"/>
                  </a:lnTo>
                  <a:lnTo>
                    <a:pt x="6951" y="10556"/>
                  </a:lnTo>
                  <a:lnTo>
                    <a:pt x="7220" y="10466"/>
                  </a:lnTo>
                  <a:lnTo>
                    <a:pt x="7769" y="10306"/>
                  </a:lnTo>
                  <a:lnTo>
                    <a:pt x="8329" y="10166"/>
                  </a:lnTo>
                  <a:lnTo>
                    <a:pt x="8329" y="10166"/>
                  </a:lnTo>
                  <a:lnTo>
                    <a:pt x="8628" y="10106"/>
                  </a:lnTo>
                  <a:lnTo>
                    <a:pt x="8928" y="10056"/>
                  </a:lnTo>
                  <a:lnTo>
                    <a:pt x="9227" y="10016"/>
                  </a:lnTo>
                  <a:lnTo>
                    <a:pt x="9527" y="9986"/>
                  </a:lnTo>
                  <a:lnTo>
                    <a:pt x="9827" y="9966"/>
                  </a:lnTo>
                  <a:lnTo>
                    <a:pt x="10126" y="9946"/>
                  </a:lnTo>
                  <a:lnTo>
                    <a:pt x="10426" y="9936"/>
                  </a:lnTo>
                  <a:lnTo>
                    <a:pt x="10725" y="9936"/>
                  </a:lnTo>
                  <a:lnTo>
                    <a:pt x="10725" y="9936"/>
                  </a:lnTo>
                  <a:lnTo>
                    <a:pt x="11255" y="9946"/>
                  </a:lnTo>
                  <a:lnTo>
                    <a:pt x="11524" y="9966"/>
                  </a:lnTo>
                  <a:lnTo>
                    <a:pt x="11784" y="9986"/>
                  </a:lnTo>
                  <a:lnTo>
                    <a:pt x="12044" y="10006"/>
                  </a:lnTo>
                  <a:lnTo>
                    <a:pt x="12303" y="10046"/>
                  </a:lnTo>
                  <a:lnTo>
                    <a:pt x="12563" y="10086"/>
                  </a:lnTo>
                  <a:lnTo>
                    <a:pt x="12823" y="10126"/>
                  </a:lnTo>
                  <a:lnTo>
                    <a:pt x="13082" y="10186"/>
                  </a:lnTo>
                  <a:lnTo>
                    <a:pt x="13332" y="10246"/>
                  </a:lnTo>
                  <a:lnTo>
                    <a:pt x="13592" y="10316"/>
                  </a:lnTo>
                  <a:lnTo>
                    <a:pt x="13841" y="10396"/>
                  </a:lnTo>
                  <a:lnTo>
                    <a:pt x="14091" y="10476"/>
                  </a:lnTo>
                  <a:lnTo>
                    <a:pt x="14340" y="10576"/>
                  </a:lnTo>
                  <a:lnTo>
                    <a:pt x="14590" y="10675"/>
                  </a:lnTo>
                  <a:lnTo>
                    <a:pt x="14840" y="10795"/>
                  </a:lnTo>
                  <a:lnTo>
                    <a:pt x="14840" y="10795"/>
                  </a:lnTo>
                  <a:lnTo>
                    <a:pt x="15050" y="10895"/>
                  </a:lnTo>
                  <a:lnTo>
                    <a:pt x="15259" y="10995"/>
                  </a:lnTo>
                  <a:lnTo>
                    <a:pt x="15469" y="11115"/>
                  </a:lnTo>
                  <a:lnTo>
                    <a:pt x="15669" y="11225"/>
                  </a:lnTo>
                  <a:lnTo>
                    <a:pt x="15868" y="11355"/>
                  </a:lnTo>
                  <a:lnTo>
                    <a:pt x="16068" y="11484"/>
                  </a:lnTo>
                  <a:lnTo>
                    <a:pt x="16258" y="11624"/>
                  </a:lnTo>
                  <a:lnTo>
                    <a:pt x="16448" y="11764"/>
                  </a:lnTo>
                  <a:lnTo>
                    <a:pt x="16637" y="11914"/>
                  </a:lnTo>
                  <a:lnTo>
                    <a:pt x="16817" y="12064"/>
                  </a:lnTo>
                  <a:lnTo>
                    <a:pt x="16987" y="12223"/>
                  </a:lnTo>
                  <a:lnTo>
                    <a:pt x="17167" y="12383"/>
                  </a:lnTo>
                  <a:lnTo>
                    <a:pt x="17336" y="12553"/>
                  </a:lnTo>
                  <a:lnTo>
                    <a:pt x="17496" y="12723"/>
                  </a:lnTo>
                  <a:lnTo>
                    <a:pt x="17656" y="12892"/>
                  </a:lnTo>
                  <a:lnTo>
                    <a:pt x="17806" y="13072"/>
                  </a:lnTo>
                  <a:lnTo>
                    <a:pt x="17806" y="13072"/>
                  </a:lnTo>
                  <a:lnTo>
                    <a:pt x="18115" y="13492"/>
                  </a:lnTo>
                  <a:lnTo>
                    <a:pt x="18265" y="13701"/>
                  </a:lnTo>
                  <a:lnTo>
                    <a:pt x="18405" y="13911"/>
                  </a:lnTo>
                  <a:lnTo>
                    <a:pt x="18535" y="14131"/>
                  </a:lnTo>
                  <a:lnTo>
                    <a:pt x="18665" y="14340"/>
                  </a:lnTo>
                  <a:lnTo>
                    <a:pt x="18794" y="14560"/>
                  </a:lnTo>
                  <a:lnTo>
                    <a:pt x="18914" y="14790"/>
                  </a:lnTo>
                  <a:lnTo>
                    <a:pt x="19024" y="15010"/>
                  </a:lnTo>
                  <a:lnTo>
                    <a:pt x="19124" y="15239"/>
                  </a:lnTo>
                  <a:lnTo>
                    <a:pt x="19224" y="15479"/>
                  </a:lnTo>
                  <a:lnTo>
                    <a:pt x="19324" y="15709"/>
                  </a:lnTo>
                  <a:lnTo>
                    <a:pt x="19414" y="15948"/>
                  </a:lnTo>
                  <a:lnTo>
                    <a:pt x="19493" y="16188"/>
                  </a:lnTo>
                  <a:lnTo>
                    <a:pt x="19563" y="16428"/>
                  </a:lnTo>
                  <a:lnTo>
                    <a:pt x="19633" y="16667"/>
                  </a:lnTo>
                  <a:lnTo>
                    <a:pt x="19633" y="16667"/>
                  </a:lnTo>
                  <a:lnTo>
                    <a:pt x="19753" y="17217"/>
                  </a:lnTo>
                  <a:lnTo>
                    <a:pt x="19853" y="17776"/>
                  </a:lnTo>
                  <a:lnTo>
                    <a:pt x="19943" y="18345"/>
                  </a:lnTo>
                  <a:lnTo>
                    <a:pt x="20013" y="18914"/>
                  </a:lnTo>
                  <a:lnTo>
                    <a:pt x="20073" y="19503"/>
                  </a:lnTo>
                  <a:lnTo>
                    <a:pt x="20113" y="20103"/>
                  </a:lnTo>
                  <a:lnTo>
                    <a:pt x="20133" y="20692"/>
                  </a:lnTo>
                  <a:lnTo>
                    <a:pt x="20143" y="21291"/>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69" name="Google Shape;6669;ga8048893a6_4_102"/>
            <p:cNvSpPr/>
            <p:nvPr/>
          </p:nvSpPr>
          <p:spPr>
            <a:xfrm>
              <a:off x="2459825" y="2712425"/>
              <a:ext cx="469650" cy="555275"/>
            </a:xfrm>
            <a:custGeom>
              <a:avLst/>
              <a:gdLst/>
              <a:ahLst/>
              <a:cxnLst/>
              <a:rect l="l" t="t" r="r" b="b"/>
              <a:pathLst>
                <a:path w="18786" h="22211" fill="none" extrusionOk="0">
                  <a:moveTo>
                    <a:pt x="18785" y="21002"/>
                  </a:moveTo>
                  <a:lnTo>
                    <a:pt x="18785" y="21002"/>
                  </a:lnTo>
                  <a:lnTo>
                    <a:pt x="18286" y="21132"/>
                  </a:lnTo>
                  <a:lnTo>
                    <a:pt x="17786" y="21252"/>
                  </a:lnTo>
                  <a:lnTo>
                    <a:pt x="17287" y="21362"/>
                  </a:lnTo>
                  <a:lnTo>
                    <a:pt x="16778" y="21472"/>
                  </a:lnTo>
                  <a:lnTo>
                    <a:pt x="16269" y="21571"/>
                  </a:lnTo>
                  <a:lnTo>
                    <a:pt x="15759" y="21651"/>
                  </a:lnTo>
                  <a:lnTo>
                    <a:pt x="15240" y="21731"/>
                  </a:lnTo>
                  <a:lnTo>
                    <a:pt x="14731" y="21801"/>
                  </a:lnTo>
                  <a:lnTo>
                    <a:pt x="14731" y="21801"/>
                  </a:lnTo>
                  <a:lnTo>
                    <a:pt x="14081" y="21901"/>
                  </a:lnTo>
                  <a:lnTo>
                    <a:pt x="13442" y="21991"/>
                  </a:lnTo>
                  <a:lnTo>
                    <a:pt x="12783" y="22061"/>
                  </a:lnTo>
                  <a:lnTo>
                    <a:pt x="12134" y="22111"/>
                  </a:lnTo>
                  <a:lnTo>
                    <a:pt x="11485" y="22151"/>
                  </a:lnTo>
                  <a:lnTo>
                    <a:pt x="10826" y="22181"/>
                  </a:lnTo>
                  <a:lnTo>
                    <a:pt x="10177" y="22201"/>
                  </a:lnTo>
                  <a:lnTo>
                    <a:pt x="9538" y="22201"/>
                  </a:lnTo>
                  <a:lnTo>
                    <a:pt x="9538" y="22201"/>
                  </a:lnTo>
                  <a:lnTo>
                    <a:pt x="9238" y="22211"/>
                  </a:lnTo>
                  <a:lnTo>
                    <a:pt x="8939" y="22211"/>
                  </a:lnTo>
                  <a:lnTo>
                    <a:pt x="8639" y="22201"/>
                  </a:lnTo>
                  <a:lnTo>
                    <a:pt x="8349" y="22181"/>
                  </a:lnTo>
                  <a:lnTo>
                    <a:pt x="8060" y="22161"/>
                  </a:lnTo>
                  <a:lnTo>
                    <a:pt x="7760" y="22131"/>
                  </a:lnTo>
                  <a:lnTo>
                    <a:pt x="7471" y="22091"/>
                  </a:lnTo>
                  <a:lnTo>
                    <a:pt x="7181" y="22051"/>
                  </a:lnTo>
                  <a:lnTo>
                    <a:pt x="6891" y="22001"/>
                  </a:lnTo>
                  <a:lnTo>
                    <a:pt x="6612" y="21941"/>
                  </a:lnTo>
                  <a:lnTo>
                    <a:pt x="6322" y="21871"/>
                  </a:lnTo>
                  <a:lnTo>
                    <a:pt x="6032" y="21801"/>
                  </a:lnTo>
                  <a:lnTo>
                    <a:pt x="5753" y="21731"/>
                  </a:lnTo>
                  <a:lnTo>
                    <a:pt x="5473" y="21641"/>
                  </a:lnTo>
                  <a:lnTo>
                    <a:pt x="4914" y="21462"/>
                  </a:lnTo>
                  <a:lnTo>
                    <a:pt x="4914" y="21462"/>
                  </a:lnTo>
                  <a:lnTo>
                    <a:pt x="4704" y="21372"/>
                  </a:lnTo>
                  <a:lnTo>
                    <a:pt x="4495" y="21282"/>
                  </a:lnTo>
                  <a:lnTo>
                    <a:pt x="4285" y="21182"/>
                  </a:lnTo>
                  <a:lnTo>
                    <a:pt x="4085" y="21082"/>
                  </a:lnTo>
                  <a:lnTo>
                    <a:pt x="3895" y="20972"/>
                  </a:lnTo>
                  <a:lnTo>
                    <a:pt x="3706" y="20852"/>
                  </a:lnTo>
                  <a:lnTo>
                    <a:pt x="3516" y="20733"/>
                  </a:lnTo>
                  <a:lnTo>
                    <a:pt x="3326" y="20603"/>
                  </a:lnTo>
                  <a:lnTo>
                    <a:pt x="3146" y="20473"/>
                  </a:lnTo>
                  <a:lnTo>
                    <a:pt x="2977" y="20343"/>
                  </a:lnTo>
                  <a:lnTo>
                    <a:pt x="2797" y="20193"/>
                  </a:lnTo>
                  <a:lnTo>
                    <a:pt x="2637" y="20054"/>
                  </a:lnTo>
                  <a:lnTo>
                    <a:pt x="2467" y="19894"/>
                  </a:lnTo>
                  <a:lnTo>
                    <a:pt x="2308" y="19744"/>
                  </a:lnTo>
                  <a:lnTo>
                    <a:pt x="2158" y="19574"/>
                  </a:lnTo>
                  <a:lnTo>
                    <a:pt x="1998" y="19404"/>
                  </a:lnTo>
                  <a:lnTo>
                    <a:pt x="1998" y="19404"/>
                  </a:lnTo>
                  <a:lnTo>
                    <a:pt x="1738" y="19035"/>
                  </a:lnTo>
                  <a:lnTo>
                    <a:pt x="1489" y="18655"/>
                  </a:lnTo>
                  <a:lnTo>
                    <a:pt x="1259" y="18266"/>
                  </a:lnTo>
                  <a:lnTo>
                    <a:pt x="1059" y="17867"/>
                  </a:lnTo>
                  <a:lnTo>
                    <a:pt x="880" y="17457"/>
                  </a:lnTo>
                  <a:lnTo>
                    <a:pt x="720" y="17028"/>
                  </a:lnTo>
                  <a:lnTo>
                    <a:pt x="580" y="16598"/>
                  </a:lnTo>
                  <a:lnTo>
                    <a:pt x="460" y="16159"/>
                  </a:lnTo>
                  <a:lnTo>
                    <a:pt x="460" y="16159"/>
                  </a:lnTo>
                  <a:lnTo>
                    <a:pt x="340" y="15660"/>
                  </a:lnTo>
                  <a:lnTo>
                    <a:pt x="240" y="15150"/>
                  </a:lnTo>
                  <a:lnTo>
                    <a:pt x="170" y="14641"/>
                  </a:lnTo>
                  <a:lnTo>
                    <a:pt x="101" y="14122"/>
                  </a:lnTo>
                  <a:lnTo>
                    <a:pt x="61" y="13602"/>
                  </a:lnTo>
                  <a:lnTo>
                    <a:pt x="31" y="13083"/>
                  </a:lnTo>
                  <a:lnTo>
                    <a:pt x="11" y="12564"/>
                  </a:lnTo>
                  <a:lnTo>
                    <a:pt x="1" y="12044"/>
                  </a:lnTo>
                  <a:lnTo>
                    <a:pt x="1" y="1"/>
                  </a:lnTo>
                  <a:lnTo>
                    <a:pt x="6172" y="1"/>
                  </a:lnTo>
                  <a:lnTo>
                    <a:pt x="6172" y="11355"/>
                  </a:lnTo>
                  <a:lnTo>
                    <a:pt x="6172" y="11355"/>
                  </a:lnTo>
                  <a:lnTo>
                    <a:pt x="6172" y="11725"/>
                  </a:lnTo>
                  <a:lnTo>
                    <a:pt x="6182" y="12084"/>
                  </a:lnTo>
                  <a:lnTo>
                    <a:pt x="6202" y="12424"/>
                  </a:lnTo>
                  <a:lnTo>
                    <a:pt x="6222" y="12753"/>
                  </a:lnTo>
                  <a:lnTo>
                    <a:pt x="6252" y="13063"/>
                  </a:lnTo>
                  <a:lnTo>
                    <a:pt x="6282" y="13363"/>
                  </a:lnTo>
                  <a:lnTo>
                    <a:pt x="6332" y="13652"/>
                  </a:lnTo>
                  <a:lnTo>
                    <a:pt x="6372" y="13932"/>
                  </a:lnTo>
                  <a:lnTo>
                    <a:pt x="6432" y="14192"/>
                  </a:lnTo>
                  <a:lnTo>
                    <a:pt x="6492" y="14441"/>
                  </a:lnTo>
                  <a:lnTo>
                    <a:pt x="6552" y="14671"/>
                  </a:lnTo>
                  <a:lnTo>
                    <a:pt x="6622" y="14891"/>
                  </a:lnTo>
                  <a:lnTo>
                    <a:pt x="6702" y="15100"/>
                  </a:lnTo>
                  <a:lnTo>
                    <a:pt x="6781" y="15290"/>
                  </a:lnTo>
                  <a:lnTo>
                    <a:pt x="6871" y="15470"/>
                  </a:lnTo>
                  <a:lnTo>
                    <a:pt x="6971" y="15640"/>
                  </a:lnTo>
                  <a:lnTo>
                    <a:pt x="6971" y="15640"/>
                  </a:lnTo>
                  <a:lnTo>
                    <a:pt x="7071" y="15799"/>
                  </a:lnTo>
                  <a:lnTo>
                    <a:pt x="7181" y="15939"/>
                  </a:lnTo>
                  <a:lnTo>
                    <a:pt x="7301" y="16079"/>
                  </a:lnTo>
                  <a:lnTo>
                    <a:pt x="7441" y="16209"/>
                  </a:lnTo>
                  <a:lnTo>
                    <a:pt x="7580" y="16329"/>
                  </a:lnTo>
                  <a:lnTo>
                    <a:pt x="7740" y="16428"/>
                  </a:lnTo>
                  <a:lnTo>
                    <a:pt x="7900" y="16528"/>
                  </a:lnTo>
                  <a:lnTo>
                    <a:pt x="8080" y="16618"/>
                  </a:lnTo>
                  <a:lnTo>
                    <a:pt x="8269" y="16698"/>
                  </a:lnTo>
                  <a:lnTo>
                    <a:pt x="8469" y="16768"/>
                  </a:lnTo>
                  <a:lnTo>
                    <a:pt x="8679" y="16818"/>
                  </a:lnTo>
                  <a:lnTo>
                    <a:pt x="8899" y="16868"/>
                  </a:lnTo>
                  <a:lnTo>
                    <a:pt x="9128" y="16908"/>
                  </a:lnTo>
                  <a:lnTo>
                    <a:pt x="9368" y="16928"/>
                  </a:lnTo>
                  <a:lnTo>
                    <a:pt x="9618" y="16948"/>
                  </a:lnTo>
                  <a:lnTo>
                    <a:pt x="9877" y="16958"/>
                  </a:lnTo>
                  <a:lnTo>
                    <a:pt x="9877" y="16958"/>
                  </a:lnTo>
                  <a:lnTo>
                    <a:pt x="10227" y="16948"/>
                  </a:lnTo>
                  <a:lnTo>
                    <a:pt x="10566" y="16948"/>
                  </a:lnTo>
                  <a:lnTo>
                    <a:pt x="10926" y="16928"/>
                  </a:lnTo>
                  <a:lnTo>
                    <a:pt x="11305" y="16898"/>
                  </a:lnTo>
                  <a:lnTo>
                    <a:pt x="11305" y="16898"/>
                  </a:lnTo>
                  <a:lnTo>
                    <a:pt x="11675" y="16858"/>
                  </a:lnTo>
                  <a:lnTo>
                    <a:pt x="12004" y="16828"/>
                  </a:lnTo>
                  <a:lnTo>
                    <a:pt x="12314" y="16788"/>
                  </a:lnTo>
                  <a:lnTo>
                    <a:pt x="12474" y="16758"/>
                  </a:lnTo>
                  <a:lnTo>
                    <a:pt x="12623" y="16728"/>
                  </a:lnTo>
                  <a:lnTo>
                    <a:pt x="12623" y="1"/>
                  </a:lnTo>
                  <a:lnTo>
                    <a:pt x="18785" y="1"/>
                  </a:lnTo>
                  <a:lnTo>
                    <a:pt x="18785" y="21002"/>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0" name="Google Shape;6670;ga8048893a6_4_102"/>
            <p:cNvSpPr/>
            <p:nvPr/>
          </p:nvSpPr>
          <p:spPr>
            <a:xfrm>
              <a:off x="1876375" y="2454050"/>
              <a:ext cx="516575" cy="806400"/>
            </a:xfrm>
            <a:custGeom>
              <a:avLst/>
              <a:gdLst/>
              <a:ahLst/>
              <a:cxnLst/>
              <a:rect l="l" t="t" r="r" b="b"/>
              <a:pathLst>
                <a:path w="20663" h="32256" fill="none" extrusionOk="0">
                  <a:moveTo>
                    <a:pt x="6162" y="18215"/>
                  </a:moveTo>
                  <a:lnTo>
                    <a:pt x="6162" y="18215"/>
                  </a:lnTo>
                  <a:lnTo>
                    <a:pt x="6622" y="17696"/>
                  </a:lnTo>
                  <a:lnTo>
                    <a:pt x="7081" y="17187"/>
                  </a:lnTo>
                  <a:lnTo>
                    <a:pt x="7550" y="16667"/>
                  </a:lnTo>
                  <a:lnTo>
                    <a:pt x="7790" y="16418"/>
                  </a:lnTo>
                  <a:lnTo>
                    <a:pt x="8050" y="16158"/>
                  </a:lnTo>
                  <a:lnTo>
                    <a:pt x="8050" y="16158"/>
                  </a:lnTo>
                  <a:lnTo>
                    <a:pt x="8519" y="15609"/>
                  </a:lnTo>
                  <a:lnTo>
                    <a:pt x="8988" y="15079"/>
                  </a:lnTo>
                  <a:lnTo>
                    <a:pt x="9927" y="14051"/>
                  </a:lnTo>
                  <a:lnTo>
                    <a:pt x="9927" y="14051"/>
                  </a:lnTo>
                  <a:lnTo>
                    <a:pt x="10386" y="13512"/>
                  </a:lnTo>
                  <a:lnTo>
                    <a:pt x="10826" y="13002"/>
                  </a:lnTo>
                  <a:lnTo>
                    <a:pt x="11245" y="12523"/>
                  </a:lnTo>
                  <a:lnTo>
                    <a:pt x="11645" y="12044"/>
                  </a:lnTo>
                  <a:lnTo>
                    <a:pt x="11645" y="12044"/>
                  </a:lnTo>
                  <a:lnTo>
                    <a:pt x="12024" y="11584"/>
                  </a:lnTo>
                  <a:lnTo>
                    <a:pt x="12394" y="11155"/>
                  </a:lnTo>
                  <a:lnTo>
                    <a:pt x="13073" y="10396"/>
                  </a:lnTo>
                  <a:lnTo>
                    <a:pt x="20373" y="10396"/>
                  </a:lnTo>
                  <a:lnTo>
                    <a:pt x="20373" y="10396"/>
                  </a:lnTo>
                  <a:lnTo>
                    <a:pt x="19274" y="11634"/>
                  </a:lnTo>
                  <a:lnTo>
                    <a:pt x="18196" y="12862"/>
                  </a:lnTo>
                  <a:lnTo>
                    <a:pt x="17127" y="14071"/>
                  </a:lnTo>
                  <a:lnTo>
                    <a:pt x="16089" y="15249"/>
                  </a:lnTo>
                  <a:lnTo>
                    <a:pt x="16089" y="15249"/>
                  </a:lnTo>
                  <a:lnTo>
                    <a:pt x="15010" y="16408"/>
                  </a:lnTo>
                  <a:lnTo>
                    <a:pt x="13892" y="17596"/>
                  </a:lnTo>
                  <a:lnTo>
                    <a:pt x="13322" y="18185"/>
                  </a:lnTo>
                  <a:lnTo>
                    <a:pt x="12733" y="18784"/>
                  </a:lnTo>
                  <a:lnTo>
                    <a:pt x="12144" y="19384"/>
                  </a:lnTo>
                  <a:lnTo>
                    <a:pt x="11525" y="19983"/>
                  </a:lnTo>
                  <a:lnTo>
                    <a:pt x="11525" y="19983"/>
                  </a:lnTo>
                  <a:lnTo>
                    <a:pt x="12204" y="20622"/>
                  </a:lnTo>
                  <a:lnTo>
                    <a:pt x="12533" y="20951"/>
                  </a:lnTo>
                  <a:lnTo>
                    <a:pt x="12853" y="21281"/>
                  </a:lnTo>
                  <a:lnTo>
                    <a:pt x="13173" y="21611"/>
                  </a:lnTo>
                  <a:lnTo>
                    <a:pt x="13482" y="21960"/>
                  </a:lnTo>
                  <a:lnTo>
                    <a:pt x="13792" y="22310"/>
                  </a:lnTo>
                  <a:lnTo>
                    <a:pt x="14091" y="22669"/>
                  </a:lnTo>
                  <a:lnTo>
                    <a:pt x="14091" y="22669"/>
                  </a:lnTo>
                  <a:lnTo>
                    <a:pt x="14740" y="23438"/>
                  </a:lnTo>
                  <a:lnTo>
                    <a:pt x="15380" y="24217"/>
                  </a:lnTo>
                  <a:lnTo>
                    <a:pt x="16019" y="25026"/>
                  </a:lnTo>
                  <a:lnTo>
                    <a:pt x="16668" y="25865"/>
                  </a:lnTo>
                  <a:lnTo>
                    <a:pt x="16668" y="25865"/>
                  </a:lnTo>
                  <a:lnTo>
                    <a:pt x="17257" y="26684"/>
                  </a:lnTo>
                  <a:lnTo>
                    <a:pt x="17846" y="27512"/>
                  </a:lnTo>
                  <a:lnTo>
                    <a:pt x="18415" y="28351"/>
                  </a:lnTo>
                  <a:lnTo>
                    <a:pt x="18945" y="29170"/>
                  </a:lnTo>
                  <a:lnTo>
                    <a:pt x="18945" y="29170"/>
                  </a:lnTo>
                  <a:lnTo>
                    <a:pt x="19194" y="29580"/>
                  </a:lnTo>
                  <a:lnTo>
                    <a:pt x="19444" y="29969"/>
                  </a:lnTo>
                  <a:lnTo>
                    <a:pt x="19893" y="30748"/>
                  </a:lnTo>
                  <a:lnTo>
                    <a:pt x="20293" y="31487"/>
                  </a:lnTo>
                  <a:lnTo>
                    <a:pt x="20662" y="32196"/>
                  </a:lnTo>
                  <a:lnTo>
                    <a:pt x="13582" y="32196"/>
                  </a:lnTo>
                  <a:lnTo>
                    <a:pt x="13582" y="32196"/>
                  </a:lnTo>
                  <a:lnTo>
                    <a:pt x="13233" y="31637"/>
                  </a:lnTo>
                  <a:lnTo>
                    <a:pt x="12853" y="31068"/>
                  </a:lnTo>
                  <a:lnTo>
                    <a:pt x="12044" y="29859"/>
                  </a:lnTo>
                  <a:lnTo>
                    <a:pt x="12044" y="29859"/>
                  </a:lnTo>
                  <a:lnTo>
                    <a:pt x="11605" y="29210"/>
                  </a:lnTo>
                  <a:lnTo>
                    <a:pt x="11155" y="28561"/>
                  </a:lnTo>
                  <a:lnTo>
                    <a:pt x="10706" y="27902"/>
                  </a:lnTo>
                  <a:lnTo>
                    <a:pt x="10486" y="27572"/>
                  </a:lnTo>
                  <a:lnTo>
                    <a:pt x="10267" y="27233"/>
                  </a:lnTo>
                  <a:lnTo>
                    <a:pt x="10267" y="27233"/>
                  </a:lnTo>
                  <a:lnTo>
                    <a:pt x="9787" y="26594"/>
                  </a:lnTo>
                  <a:lnTo>
                    <a:pt x="9288" y="25955"/>
                  </a:lnTo>
                  <a:lnTo>
                    <a:pt x="9028" y="25635"/>
                  </a:lnTo>
                  <a:lnTo>
                    <a:pt x="8759" y="25325"/>
                  </a:lnTo>
                  <a:lnTo>
                    <a:pt x="8489" y="25026"/>
                  </a:lnTo>
                  <a:lnTo>
                    <a:pt x="8219" y="24716"/>
                  </a:lnTo>
                  <a:lnTo>
                    <a:pt x="8219" y="24716"/>
                  </a:lnTo>
                  <a:lnTo>
                    <a:pt x="7980" y="24447"/>
                  </a:lnTo>
                  <a:lnTo>
                    <a:pt x="7730" y="24177"/>
                  </a:lnTo>
                  <a:lnTo>
                    <a:pt x="7490" y="23907"/>
                  </a:lnTo>
                  <a:lnTo>
                    <a:pt x="7231" y="23658"/>
                  </a:lnTo>
                  <a:lnTo>
                    <a:pt x="6971" y="23408"/>
                  </a:lnTo>
                  <a:lnTo>
                    <a:pt x="6711" y="23168"/>
                  </a:lnTo>
                  <a:lnTo>
                    <a:pt x="6442" y="22939"/>
                  </a:lnTo>
                  <a:lnTo>
                    <a:pt x="6162" y="22719"/>
                  </a:lnTo>
                  <a:lnTo>
                    <a:pt x="6162" y="32256"/>
                  </a:lnTo>
                  <a:lnTo>
                    <a:pt x="1" y="32256"/>
                  </a:lnTo>
                  <a:lnTo>
                    <a:pt x="1" y="979"/>
                  </a:lnTo>
                  <a:lnTo>
                    <a:pt x="6162" y="0"/>
                  </a:lnTo>
                  <a:lnTo>
                    <a:pt x="6162" y="18215"/>
                  </a:lnTo>
                </a:path>
              </a:pathLst>
            </a:custGeom>
            <a:noFill/>
            <a:ln>
              <a:noFill/>
            </a:ln>
          </p:spPr>
          <p:txBody>
            <a:bodyPr spcFirstLastPara="1" wrap="square" lIns="121900" tIns="121900" rIns="121900" bIns="121900"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grpSp>
        <p:nvGrpSpPr>
          <p:cNvPr id="6671" name="Google Shape;6671;ga8048893a6_4_102"/>
          <p:cNvGrpSpPr/>
          <p:nvPr/>
        </p:nvGrpSpPr>
        <p:grpSpPr>
          <a:xfrm>
            <a:off x="4764401" y="1844578"/>
            <a:ext cx="1175147" cy="369817"/>
            <a:chOff x="238125" y="1733425"/>
            <a:chExt cx="7143750" cy="2248125"/>
          </a:xfrm>
        </p:grpSpPr>
        <p:sp>
          <p:nvSpPr>
            <p:cNvPr id="6672" name="Google Shape;6672;ga8048893a6_4_102"/>
            <p:cNvSpPr/>
            <p:nvPr/>
          </p:nvSpPr>
          <p:spPr>
            <a:xfrm>
              <a:off x="2075400" y="3099825"/>
              <a:ext cx="701700" cy="694775"/>
            </a:xfrm>
            <a:custGeom>
              <a:avLst/>
              <a:gdLst/>
              <a:ahLst/>
              <a:cxnLst/>
              <a:rect l="l" t="t" r="r" b="b"/>
              <a:pathLst>
                <a:path w="28068" h="27791" extrusionOk="0">
                  <a:moveTo>
                    <a:pt x="15050" y="3786"/>
                  </a:moveTo>
                  <a:lnTo>
                    <a:pt x="16066" y="3971"/>
                  </a:lnTo>
                  <a:lnTo>
                    <a:pt x="16989" y="4248"/>
                  </a:lnTo>
                  <a:lnTo>
                    <a:pt x="17912" y="4525"/>
                  </a:lnTo>
                  <a:lnTo>
                    <a:pt x="18835" y="4986"/>
                  </a:lnTo>
                  <a:lnTo>
                    <a:pt x="19574" y="5448"/>
                  </a:lnTo>
                  <a:lnTo>
                    <a:pt x="20405" y="6002"/>
                  </a:lnTo>
                  <a:lnTo>
                    <a:pt x="21051" y="6648"/>
                  </a:lnTo>
                  <a:lnTo>
                    <a:pt x="21697" y="7387"/>
                  </a:lnTo>
                  <a:lnTo>
                    <a:pt x="22251" y="8125"/>
                  </a:lnTo>
                  <a:lnTo>
                    <a:pt x="22713" y="8956"/>
                  </a:lnTo>
                  <a:lnTo>
                    <a:pt x="23175" y="9880"/>
                  </a:lnTo>
                  <a:lnTo>
                    <a:pt x="23452" y="10803"/>
                  </a:lnTo>
                  <a:lnTo>
                    <a:pt x="23729" y="11818"/>
                  </a:lnTo>
                  <a:lnTo>
                    <a:pt x="23913" y="12834"/>
                  </a:lnTo>
                  <a:lnTo>
                    <a:pt x="23913" y="13942"/>
                  </a:lnTo>
                  <a:lnTo>
                    <a:pt x="23913" y="14957"/>
                  </a:lnTo>
                  <a:lnTo>
                    <a:pt x="23729" y="15973"/>
                  </a:lnTo>
                  <a:lnTo>
                    <a:pt x="23452" y="16989"/>
                  </a:lnTo>
                  <a:lnTo>
                    <a:pt x="23175" y="17912"/>
                  </a:lnTo>
                  <a:lnTo>
                    <a:pt x="22713" y="18743"/>
                  </a:lnTo>
                  <a:lnTo>
                    <a:pt x="22251" y="19666"/>
                  </a:lnTo>
                  <a:lnTo>
                    <a:pt x="21697" y="20405"/>
                  </a:lnTo>
                  <a:lnTo>
                    <a:pt x="21051" y="21143"/>
                  </a:lnTo>
                  <a:lnTo>
                    <a:pt x="20405" y="21789"/>
                  </a:lnTo>
                  <a:lnTo>
                    <a:pt x="19574" y="22343"/>
                  </a:lnTo>
                  <a:lnTo>
                    <a:pt x="18835" y="22805"/>
                  </a:lnTo>
                  <a:lnTo>
                    <a:pt x="17912" y="23267"/>
                  </a:lnTo>
                  <a:lnTo>
                    <a:pt x="16989" y="23636"/>
                  </a:lnTo>
                  <a:lnTo>
                    <a:pt x="16066" y="23821"/>
                  </a:lnTo>
                  <a:lnTo>
                    <a:pt x="15050" y="24005"/>
                  </a:lnTo>
                  <a:lnTo>
                    <a:pt x="13019" y="24005"/>
                  </a:lnTo>
                  <a:lnTo>
                    <a:pt x="12003" y="23821"/>
                  </a:lnTo>
                  <a:lnTo>
                    <a:pt x="11080" y="23636"/>
                  </a:lnTo>
                  <a:lnTo>
                    <a:pt x="10157" y="23267"/>
                  </a:lnTo>
                  <a:lnTo>
                    <a:pt x="9233" y="22805"/>
                  </a:lnTo>
                  <a:lnTo>
                    <a:pt x="8402" y="22343"/>
                  </a:lnTo>
                  <a:lnTo>
                    <a:pt x="7664" y="21789"/>
                  </a:lnTo>
                  <a:lnTo>
                    <a:pt x="7018" y="21143"/>
                  </a:lnTo>
                  <a:lnTo>
                    <a:pt x="6371" y="20405"/>
                  </a:lnTo>
                  <a:lnTo>
                    <a:pt x="5817" y="19666"/>
                  </a:lnTo>
                  <a:lnTo>
                    <a:pt x="5356" y="18743"/>
                  </a:lnTo>
                  <a:lnTo>
                    <a:pt x="4894" y="17912"/>
                  </a:lnTo>
                  <a:lnTo>
                    <a:pt x="4617" y="16989"/>
                  </a:lnTo>
                  <a:lnTo>
                    <a:pt x="4340" y="15973"/>
                  </a:lnTo>
                  <a:lnTo>
                    <a:pt x="4155" y="14957"/>
                  </a:lnTo>
                  <a:lnTo>
                    <a:pt x="4155" y="13942"/>
                  </a:lnTo>
                  <a:lnTo>
                    <a:pt x="4155" y="12834"/>
                  </a:lnTo>
                  <a:lnTo>
                    <a:pt x="4340" y="11818"/>
                  </a:lnTo>
                  <a:lnTo>
                    <a:pt x="4617" y="10803"/>
                  </a:lnTo>
                  <a:lnTo>
                    <a:pt x="4894" y="9880"/>
                  </a:lnTo>
                  <a:lnTo>
                    <a:pt x="5356" y="8956"/>
                  </a:lnTo>
                  <a:lnTo>
                    <a:pt x="5817" y="8125"/>
                  </a:lnTo>
                  <a:lnTo>
                    <a:pt x="6371" y="7387"/>
                  </a:lnTo>
                  <a:lnTo>
                    <a:pt x="7018" y="6648"/>
                  </a:lnTo>
                  <a:lnTo>
                    <a:pt x="7664" y="6002"/>
                  </a:lnTo>
                  <a:lnTo>
                    <a:pt x="8402" y="5448"/>
                  </a:lnTo>
                  <a:lnTo>
                    <a:pt x="9233" y="4986"/>
                  </a:lnTo>
                  <a:lnTo>
                    <a:pt x="10157" y="4525"/>
                  </a:lnTo>
                  <a:lnTo>
                    <a:pt x="11080" y="4248"/>
                  </a:lnTo>
                  <a:lnTo>
                    <a:pt x="12003" y="3971"/>
                  </a:lnTo>
                  <a:lnTo>
                    <a:pt x="13019" y="3786"/>
                  </a:lnTo>
                  <a:close/>
                  <a:moveTo>
                    <a:pt x="14034" y="1"/>
                  </a:moveTo>
                  <a:lnTo>
                    <a:pt x="12557" y="93"/>
                  </a:lnTo>
                  <a:lnTo>
                    <a:pt x="11172" y="278"/>
                  </a:lnTo>
                  <a:lnTo>
                    <a:pt x="9787" y="647"/>
                  </a:lnTo>
                  <a:lnTo>
                    <a:pt x="8495" y="1109"/>
                  </a:lnTo>
                  <a:lnTo>
                    <a:pt x="7295" y="1663"/>
                  </a:lnTo>
                  <a:lnTo>
                    <a:pt x="6187" y="2401"/>
                  </a:lnTo>
                  <a:lnTo>
                    <a:pt x="5079" y="3140"/>
                  </a:lnTo>
                  <a:lnTo>
                    <a:pt x="4063" y="4063"/>
                  </a:lnTo>
                  <a:lnTo>
                    <a:pt x="3232" y="5079"/>
                  </a:lnTo>
                  <a:lnTo>
                    <a:pt x="2401" y="6094"/>
                  </a:lnTo>
                  <a:lnTo>
                    <a:pt x="1663" y="7202"/>
                  </a:lnTo>
                  <a:lnTo>
                    <a:pt x="1109" y="8495"/>
                  </a:lnTo>
                  <a:lnTo>
                    <a:pt x="647" y="9695"/>
                  </a:lnTo>
                  <a:lnTo>
                    <a:pt x="278" y="11080"/>
                  </a:lnTo>
                  <a:lnTo>
                    <a:pt x="93" y="12465"/>
                  </a:lnTo>
                  <a:lnTo>
                    <a:pt x="1" y="13942"/>
                  </a:lnTo>
                  <a:lnTo>
                    <a:pt x="93" y="15327"/>
                  </a:lnTo>
                  <a:lnTo>
                    <a:pt x="278" y="16712"/>
                  </a:lnTo>
                  <a:lnTo>
                    <a:pt x="647" y="18096"/>
                  </a:lnTo>
                  <a:lnTo>
                    <a:pt x="1109" y="19297"/>
                  </a:lnTo>
                  <a:lnTo>
                    <a:pt x="1663" y="20589"/>
                  </a:lnTo>
                  <a:lnTo>
                    <a:pt x="2401" y="21697"/>
                  </a:lnTo>
                  <a:lnTo>
                    <a:pt x="3232" y="22805"/>
                  </a:lnTo>
                  <a:lnTo>
                    <a:pt x="4063" y="23728"/>
                  </a:lnTo>
                  <a:lnTo>
                    <a:pt x="5079" y="24652"/>
                  </a:lnTo>
                  <a:lnTo>
                    <a:pt x="6187" y="25390"/>
                  </a:lnTo>
                  <a:lnTo>
                    <a:pt x="7295" y="26129"/>
                  </a:lnTo>
                  <a:lnTo>
                    <a:pt x="8495" y="26683"/>
                  </a:lnTo>
                  <a:lnTo>
                    <a:pt x="9787" y="27144"/>
                  </a:lnTo>
                  <a:lnTo>
                    <a:pt x="11172" y="27514"/>
                  </a:lnTo>
                  <a:lnTo>
                    <a:pt x="12557" y="27698"/>
                  </a:lnTo>
                  <a:lnTo>
                    <a:pt x="14034" y="27791"/>
                  </a:lnTo>
                  <a:lnTo>
                    <a:pt x="15419" y="27698"/>
                  </a:lnTo>
                  <a:lnTo>
                    <a:pt x="16896" y="27514"/>
                  </a:lnTo>
                  <a:lnTo>
                    <a:pt x="18189" y="27144"/>
                  </a:lnTo>
                  <a:lnTo>
                    <a:pt x="19482" y="26683"/>
                  </a:lnTo>
                  <a:lnTo>
                    <a:pt x="20774" y="26129"/>
                  </a:lnTo>
                  <a:lnTo>
                    <a:pt x="21882" y="25390"/>
                  </a:lnTo>
                  <a:lnTo>
                    <a:pt x="22990" y="24652"/>
                  </a:lnTo>
                  <a:lnTo>
                    <a:pt x="24006" y="23728"/>
                  </a:lnTo>
                  <a:lnTo>
                    <a:pt x="24837" y="22805"/>
                  </a:lnTo>
                  <a:lnTo>
                    <a:pt x="25667" y="21697"/>
                  </a:lnTo>
                  <a:lnTo>
                    <a:pt x="26406" y="20589"/>
                  </a:lnTo>
                  <a:lnTo>
                    <a:pt x="26960" y="19297"/>
                  </a:lnTo>
                  <a:lnTo>
                    <a:pt x="27422" y="18096"/>
                  </a:lnTo>
                  <a:lnTo>
                    <a:pt x="27791" y="16712"/>
                  </a:lnTo>
                  <a:lnTo>
                    <a:pt x="27976" y="15327"/>
                  </a:lnTo>
                  <a:lnTo>
                    <a:pt x="28068" y="13942"/>
                  </a:lnTo>
                  <a:lnTo>
                    <a:pt x="27976" y="12465"/>
                  </a:lnTo>
                  <a:lnTo>
                    <a:pt x="27791" y="11080"/>
                  </a:lnTo>
                  <a:lnTo>
                    <a:pt x="27422" y="9695"/>
                  </a:lnTo>
                  <a:lnTo>
                    <a:pt x="26960" y="8495"/>
                  </a:lnTo>
                  <a:lnTo>
                    <a:pt x="26406" y="7202"/>
                  </a:lnTo>
                  <a:lnTo>
                    <a:pt x="25667" y="6094"/>
                  </a:lnTo>
                  <a:lnTo>
                    <a:pt x="24837" y="5079"/>
                  </a:lnTo>
                  <a:lnTo>
                    <a:pt x="24006" y="4063"/>
                  </a:lnTo>
                  <a:lnTo>
                    <a:pt x="22990" y="3140"/>
                  </a:lnTo>
                  <a:lnTo>
                    <a:pt x="21882" y="2401"/>
                  </a:lnTo>
                  <a:lnTo>
                    <a:pt x="20774" y="1663"/>
                  </a:lnTo>
                  <a:lnTo>
                    <a:pt x="19482" y="1109"/>
                  </a:lnTo>
                  <a:lnTo>
                    <a:pt x="18189" y="647"/>
                  </a:lnTo>
                  <a:lnTo>
                    <a:pt x="16896" y="278"/>
                  </a:lnTo>
                  <a:lnTo>
                    <a:pt x="15419" y="93"/>
                  </a:lnTo>
                  <a:lnTo>
                    <a:pt x="14034" y="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3" name="Google Shape;6673;ga8048893a6_4_102"/>
            <p:cNvSpPr/>
            <p:nvPr/>
          </p:nvSpPr>
          <p:spPr>
            <a:xfrm>
              <a:off x="2871725" y="3286800"/>
              <a:ext cx="491650" cy="694750"/>
            </a:xfrm>
            <a:custGeom>
              <a:avLst/>
              <a:gdLst/>
              <a:ahLst/>
              <a:cxnLst/>
              <a:rect l="l" t="t" r="r" b="b"/>
              <a:pathLst>
                <a:path w="19666" h="27790" extrusionOk="0">
                  <a:moveTo>
                    <a:pt x="9233" y="3324"/>
                  </a:moveTo>
                  <a:lnTo>
                    <a:pt x="9972" y="3416"/>
                  </a:lnTo>
                  <a:lnTo>
                    <a:pt x="10618" y="3508"/>
                  </a:lnTo>
                  <a:lnTo>
                    <a:pt x="11264" y="3601"/>
                  </a:lnTo>
                  <a:lnTo>
                    <a:pt x="11818" y="3878"/>
                  </a:lnTo>
                  <a:lnTo>
                    <a:pt x="12464" y="4155"/>
                  </a:lnTo>
                  <a:lnTo>
                    <a:pt x="13018" y="4432"/>
                  </a:lnTo>
                  <a:lnTo>
                    <a:pt x="13480" y="4801"/>
                  </a:lnTo>
                  <a:lnTo>
                    <a:pt x="13942" y="5263"/>
                  </a:lnTo>
                  <a:lnTo>
                    <a:pt x="14403" y="5724"/>
                  </a:lnTo>
                  <a:lnTo>
                    <a:pt x="14773" y="6278"/>
                  </a:lnTo>
                  <a:lnTo>
                    <a:pt x="15050" y="6832"/>
                  </a:lnTo>
                  <a:lnTo>
                    <a:pt x="15327" y="7386"/>
                  </a:lnTo>
                  <a:lnTo>
                    <a:pt x="15603" y="8032"/>
                  </a:lnTo>
                  <a:lnTo>
                    <a:pt x="15788" y="8679"/>
                  </a:lnTo>
                  <a:lnTo>
                    <a:pt x="15880" y="9417"/>
                  </a:lnTo>
                  <a:lnTo>
                    <a:pt x="15880" y="10064"/>
                  </a:lnTo>
                  <a:lnTo>
                    <a:pt x="15880" y="10802"/>
                  </a:lnTo>
                  <a:lnTo>
                    <a:pt x="15788" y="11448"/>
                  </a:lnTo>
                  <a:lnTo>
                    <a:pt x="15603" y="12095"/>
                  </a:lnTo>
                  <a:lnTo>
                    <a:pt x="15419" y="12741"/>
                  </a:lnTo>
                  <a:lnTo>
                    <a:pt x="15142" y="13387"/>
                  </a:lnTo>
                  <a:lnTo>
                    <a:pt x="14773" y="13941"/>
                  </a:lnTo>
                  <a:lnTo>
                    <a:pt x="14403" y="14403"/>
                  </a:lnTo>
                  <a:lnTo>
                    <a:pt x="13942" y="14864"/>
                  </a:lnTo>
                  <a:lnTo>
                    <a:pt x="13480" y="15326"/>
                  </a:lnTo>
                  <a:lnTo>
                    <a:pt x="13018" y="15695"/>
                  </a:lnTo>
                  <a:lnTo>
                    <a:pt x="12464" y="16065"/>
                  </a:lnTo>
                  <a:lnTo>
                    <a:pt x="11910" y="16342"/>
                  </a:lnTo>
                  <a:lnTo>
                    <a:pt x="11264" y="16526"/>
                  </a:lnTo>
                  <a:lnTo>
                    <a:pt x="10618" y="16711"/>
                  </a:lnTo>
                  <a:lnTo>
                    <a:pt x="9972" y="16803"/>
                  </a:lnTo>
                  <a:lnTo>
                    <a:pt x="8402" y="16803"/>
                  </a:lnTo>
                  <a:lnTo>
                    <a:pt x="7663" y="16711"/>
                  </a:lnTo>
                  <a:lnTo>
                    <a:pt x="6925" y="16434"/>
                  </a:lnTo>
                  <a:lnTo>
                    <a:pt x="6186" y="16249"/>
                  </a:lnTo>
                  <a:lnTo>
                    <a:pt x="5540" y="15880"/>
                  </a:lnTo>
                  <a:lnTo>
                    <a:pt x="4894" y="15511"/>
                  </a:lnTo>
                  <a:lnTo>
                    <a:pt x="4340" y="15049"/>
                  </a:lnTo>
                  <a:lnTo>
                    <a:pt x="3786" y="14587"/>
                  </a:lnTo>
                  <a:lnTo>
                    <a:pt x="3786" y="5632"/>
                  </a:lnTo>
                  <a:lnTo>
                    <a:pt x="4340" y="5170"/>
                  </a:lnTo>
                  <a:lnTo>
                    <a:pt x="4894" y="4709"/>
                  </a:lnTo>
                  <a:lnTo>
                    <a:pt x="5540" y="4247"/>
                  </a:lnTo>
                  <a:lnTo>
                    <a:pt x="6186" y="3970"/>
                  </a:lnTo>
                  <a:lnTo>
                    <a:pt x="6832" y="3693"/>
                  </a:lnTo>
                  <a:lnTo>
                    <a:pt x="7571" y="3508"/>
                  </a:lnTo>
                  <a:lnTo>
                    <a:pt x="8402" y="3416"/>
                  </a:lnTo>
                  <a:lnTo>
                    <a:pt x="9233" y="3324"/>
                  </a:lnTo>
                  <a:close/>
                  <a:moveTo>
                    <a:pt x="8956" y="0"/>
                  </a:moveTo>
                  <a:lnTo>
                    <a:pt x="8125" y="185"/>
                  </a:lnTo>
                  <a:lnTo>
                    <a:pt x="7294" y="277"/>
                  </a:lnTo>
                  <a:lnTo>
                    <a:pt x="6556" y="554"/>
                  </a:lnTo>
                  <a:lnTo>
                    <a:pt x="5817" y="831"/>
                  </a:lnTo>
                  <a:lnTo>
                    <a:pt x="5078" y="1200"/>
                  </a:lnTo>
                  <a:lnTo>
                    <a:pt x="4432" y="1662"/>
                  </a:lnTo>
                  <a:lnTo>
                    <a:pt x="3786" y="2124"/>
                  </a:lnTo>
                  <a:lnTo>
                    <a:pt x="3786" y="277"/>
                  </a:lnTo>
                  <a:lnTo>
                    <a:pt x="0" y="277"/>
                  </a:lnTo>
                  <a:lnTo>
                    <a:pt x="0" y="27790"/>
                  </a:lnTo>
                  <a:lnTo>
                    <a:pt x="3786" y="27790"/>
                  </a:lnTo>
                  <a:lnTo>
                    <a:pt x="3786" y="18280"/>
                  </a:lnTo>
                  <a:lnTo>
                    <a:pt x="4432" y="18650"/>
                  </a:lnTo>
                  <a:lnTo>
                    <a:pt x="5078" y="19111"/>
                  </a:lnTo>
                  <a:lnTo>
                    <a:pt x="5817" y="19388"/>
                  </a:lnTo>
                  <a:lnTo>
                    <a:pt x="6556" y="19665"/>
                  </a:lnTo>
                  <a:lnTo>
                    <a:pt x="7294" y="19850"/>
                  </a:lnTo>
                  <a:lnTo>
                    <a:pt x="8033" y="20035"/>
                  </a:lnTo>
                  <a:lnTo>
                    <a:pt x="8864" y="20127"/>
                  </a:lnTo>
                  <a:lnTo>
                    <a:pt x="10710" y="20127"/>
                  </a:lnTo>
                  <a:lnTo>
                    <a:pt x="11726" y="19942"/>
                  </a:lnTo>
                  <a:lnTo>
                    <a:pt x="12649" y="19758"/>
                  </a:lnTo>
                  <a:lnTo>
                    <a:pt x="13665" y="19388"/>
                  </a:lnTo>
                  <a:lnTo>
                    <a:pt x="14496" y="18927"/>
                  </a:lnTo>
                  <a:lnTo>
                    <a:pt x="15327" y="18465"/>
                  </a:lnTo>
                  <a:lnTo>
                    <a:pt x="16065" y="17911"/>
                  </a:lnTo>
                  <a:lnTo>
                    <a:pt x="16804" y="17265"/>
                  </a:lnTo>
                  <a:lnTo>
                    <a:pt x="17450" y="16526"/>
                  </a:lnTo>
                  <a:lnTo>
                    <a:pt x="18004" y="15788"/>
                  </a:lnTo>
                  <a:lnTo>
                    <a:pt x="18466" y="14957"/>
                  </a:lnTo>
                  <a:lnTo>
                    <a:pt x="18927" y="14034"/>
                  </a:lnTo>
                  <a:lnTo>
                    <a:pt x="19204" y="13110"/>
                  </a:lnTo>
                  <a:lnTo>
                    <a:pt x="19481" y="12095"/>
                  </a:lnTo>
                  <a:lnTo>
                    <a:pt x="19574" y="11079"/>
                  </a:lnTo>
                  <a:lnTo>
                    <a:pt x="19666" y="10064"/>
                  </a:lnTo>
                  <a:lnTo>
                    <a:pt x="19574" y="9048"/>
                  </a:lnTo>
                  <a:lnTo>
                    <a:pt x="19481" y="8032"/>
                  </a:lnTo>
                  <a:lnTo>
                    <a:pt x="19204" y="7017"/>
                  </a:lnTo>
                  <a:lnTo>
                    <a:pt x="18927" y="6094"/>
                  </a:lnTo>
                  <a:lnTo>
                    <a:pt x="18466" y="5263"/>
                  </a:lnTo>
                  <a:lnTo>
                    <a:pt x="18004" y="4432"/>
                  </a:lnTo>
                  <a:lnTo>
                    <a:pt x="17450" y="3693"/>
                  </a:lnTo>
                  <a:lnTo>
                    <a:pt x="16804" y="2954"/>
                  </a:lnTo>
                  <a:lnTo>
                    <a:pt x="16065" y="2308"/>
                  </a:lnTo>
                  <a:lnTo>
                    <a:pt x="15327" y="1754"/>
                  </a:lnTo>
                  <a:lnTo>
                    <a:pt x="14496" y="1200"/>
                  </a:lnTo>
                  <a:lnTo>
                    <a:pt x="13665" y="831"/>
                  </a:lnTo>
                  <a:lnTo>
                    <a:pt x="12741" y="462"/>
                  </a:lnTo>
                  <a:lnTo>
                    <a:pt x="11818" y="185"/>
                  </a:lnTo>
                  <a:lnTo>
                    <a:pt x="10803" y="92"/>
                  </a:lnTo>
                  <a:lnTo>
                    <a:pt x="9787"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4" name="Google Shape;6674;ga8048893a6_4_102"/>
            <p:cNvSpPr/>
            <p:nvPr/>
          </p:nvSpPr>
          <p:spPr>
            <a:xfrm>
              <a:off x="3432600" y="3286800"/>
              <a:ext cx="480125" cy="505500"/>
            </a:xfrm>
            <a:custGeom>
              <a:avLst/>
              <a:gdLst/>
              <a:ahLst/>
              <a:cxnLst/>
              <a:rect l="l" t="t" r="r" b="b"/>
              <a:pathLst>
                <a:path w="19205" h="20220" extrusionOk="0">
                  <a:moveTo>
                    <a:pt x="9695" y="3231"/>
                  </a:moveTo>
                  <a:lnTo>
                    <a:pt x="10711" y="3324"/>
                  </a:lnTo>
                  <a:lnTo>
                    <a:pt x="11726" y="3601"/>
                  </a:lnTo>
                  <a:lnTo>
                    <a:pt x="12649" y="4062"/>
                  </a:lnTo>
                  <a:lnTo>
                    <a:pt x="13388" y="4709"/>
                  </a:lnTo>
                  <a:lnTo>
                    <a:pt x="14127" y="5447"/>
                  </a:lnTo>
                  <a:lnTo>
                    <a:pt x="14681" y="6371"/>
                  </a:lnTo>
                  <a:lnTo>
                    <a:pt x="15142" y="7386"/>
                  </a:lnTo>
                  <a:lnTo>
                    <a:pt x="15419" y="8494"/>
                  </a:lnTo>
                  <a:lnTo>
                    <a:pt x="3786" y="8494"/>
                  </a:lnTo>
                  <a:lnTo>
                    <a:pt x="4155" y="7386"/>
                  </a:lnTo>
                  <a:lnTo>
                    <a:pt x="4525" y="6371"/>
                  </a:lnTo>
                  <a:lnTo>
                    <a:pt x="5171" y="5447"/>
                  </a:lnTo>
                  <a:lnTo>
                    <a:pt x="5817" y="4709"/>
                  </a:lnTo>
                  <a:lnTo>
                    <a:pt x="6648" y="4062"/>
                  </a:lnTo>
                  <a:lnTo>
                    <a:pt x="7571" y="3601"/>
                  </a:lnTo>
                  <a:lnTo>
                    <a:pt x="8587" y="3324"/>
                  </a:lnTo>
                  <a:lnTo>
                    <a:pt x="9695" y="3231"/>
                  </a:lnTo>
                  <a:close/>
                  <a:moveTo>
                    <a:pt x="9787" y="0"/>
                  </a:moveTo>
                  <a:lnTo>
                    <a:pt x="8772" y="92"/>
                  </a:lnTo>
                  <a:lnTo>
                    <a:pt x="7756" y="185"/>
                  </a:lnTo>
                  <a:lnTo>
                    <a:pt x="6833" y="462"/>
                  </a:lnTo>
                  <a:lnTo>
                    <a:pt x="5910" y="831"/>
                  </a:lnTo>
                  <a:lnTo>
                    <a:pt x="5079" y="1200"/>
                  </a:lnTo>
                  <a:lnTo>
                    <a:pt x="4248" y="1754"/>
                  </a:lnTo>
                  <a:lnTo>
                    <a:pt x="3509" y="2308"/>
                  </a:lnTo>
                  <a:lnTo>
                    <a:pt x="2770" y="2954"/>
                  </a:lnTo>
                  <a:lnTo>
                    <a:pt x="2216" y="3693"/>
                  </a:lnTo>
                  <a:lnTo>
                    <a:pt x="1663" y="4432"/>
                  </a:lnTo>
                  <a:lnTo>
                    <a:pt x="1109" y="5263"/>
                  </a:lnTo>
                  <a:lnTo>
                    <a:pt x="739" y="6094"/>
                  </a:lnTo>
                  <a:lnTo>
                    <a:pt x="370" y="7017"/>
                  </a:lnTo>
                  <a:lnTo>
                    <a:pt x="185" y="8032"/>
                  </a:lnTo>
                  <a:lnTo>
                    <a:pt x="1" y="9048"/>
                  </a:lnTo>
                  <a:lnTo>
                    <a:pt x="1" y="10064"/>
                  </a:lnTo>
                  <a:lnTo>
                    <a:pt x="1" y="11171"/>
                  </a:lnTo>
                  <a:lnTo>
                    <a:pt x="185" y="12187"/>
                  </a:lnTo>
                  <a:lnTo>
                    <a:pt x="462" y="13110"/>
                  </a:lnTo>
                  <a:lnTo>
                    <a:pt x="739" y="14034"/>
                  </a:lnTo>
                  <a:lnTo>
                    <a:pt x="1201" y="14957"/>
                  </a:lnTo>
                  <a:lnTo>
                    <a:pt x="1663" y="15788"/>
                  </a:lnTo>
                  <a:lnTo>
                    <a:pt x="2309" y="16526"/>
                  </a:lnTo>
                  <a:lnTo>
                    <a:pt x="2955" y="17265"/>
                  </a:lnTo>
                  <a:lnTo>
                    <a:pt x="3694" y="17911"/>
                  </a:lnTo>
                  <a:lnTo>
                    <a:pt x="4432" y="18465"/>
                  </a:lnTo>
                  <a:lnTo>
                    <a:pt x="5263" y="19019"/>
                  </a:lnTo>
                  <a:lnTo>
                    <a:pt x="6187" y="19388"/>
                  </a:lnTo>
                  <a:lnTo>
                    <a:pt x="7110" y="19758"/>
                  </a:lnTo>
                  <a:lnTo>
                    <a:pt x="8125" y="20035"/>
                  </a:lnTo>
                  <a:lnTo>
                    <a:pt x="9141" y="20127"/>
                  </a:lnTo>
                  <a:lnTo>
                    <a:pt x="10249" y="20219"/>
                  </a:lnTo>
                  <a:lnTo>
                    <a:pt x="11264" y="20219"/>
                  </a:lnTo>
                  <a:lnTo>
                    <a:pt x="12280" y="20035"/>
                  </a:lnTo>
                  <a:lnTo>
                    <a:pt x="13296" y="19850"/>
                  </a:lnTo>
                  <a:lnTo>
                    <a:pt x="14219" y="19573"/>
                  </a:lnTo>
                  <a:lnTo>
                    <a:pt x="15142" y="19204"/>
                  </a:lnTo>
                  <a:lnTo>
                    <a:pt x="16065" y="18834"/>
                  </a:lnTo>
                  <a:lnTo>
                    <a:pt x="16896" y="18280"/>
                  </a:lnTo>
                  <a:lnTo>
                    <a:pt x="17820" y="17634"/>
                  </a:lnTo>
                  <a:lnTo>
                    <a:pt x="15327" y="15234"/>
                  </a:lnTo>
                  <a:lnTo>
                    <a:pt x="14865" y="15603"/>
                  </a:lnTo>
                  <a:lnTo>
                    <a:pt x="14311" y="15972"/>
                  </a:lnTo>
                  <a:lnTo>
                    <a:pt x="13757" y="16249"/>
                  </a:lnTo>
                  <a:lnTo>
                    <a:pt x="13111" y="16526"/>
                  </a:lnTo>
                  <a:lnTo>
                    <a:pt x="12465" y="16711"/>
                  </a:lnTo>
                  <a:lnTo>
                    <a:pt x="11818" y="16803"/>
                  </a:lnTo>
                  <a:lnTo>
                    <a:pt x="11080" y="16896"/>
                  </a:lnTo>
                  <a:lnTo>
                    <a:pt x="10341" y="16988"/>
                  </a:lnTo>
                  <a:lnTo>
                    <a:pt x="9141" y="16803"/>
                  </a:lnTo>
                  <a:lnTo>
                    <a:pt x="8033" y="16526"/>
                  </a:lnTo>
                  <a:lnTo>
                    <a:pt x="6925" y="16065"/>
                  </a:lnTo>
                  <a:lnTo>
                    <a:pt x="6002" y="15326"/>
                  </a:lnTo>
                  <a:lnTo>
                    <a:pt x="5171" y="14587"/>
                  </a:lnTo>
                  <a:lnTo>
                    <a:pt x="4525" y="13572"/>
                  </a:lnTo>
                  <a:lnTo>
                    <a:pt x="4063" y="12556"/>
                  </a:lnTo>
                  <a:lnTo>
                    <a:pt x="3786" y="11356"/>
                  </a:lnTo>
                  <a:lnTo>
                    <a:pt x="19205" y="11356"/>
                  </a:lnTo>
                  <a:lnTo>
                    <a:pt x="19205" y="10248"/>
                  </a:lnTo>
                  <a:lnTo>
                    <a:pt x="19205" y="9140"/>
                  </a:lnTo>
                  <a:lnTo>
                    <a:pt x="19020" y="8125"/>
                  </a:lnTo>
                  <a:lnTo>
                    <a:pt x="18835" y="7109"/>
                  </a:lnTo>
                  <a:lnTo>
                    <a:pt x="18466" y="6186"/>
                  </a:lnTo>
                  <a:lnTo>
                    <a:pt x="18097" y="5263"/>
                  </a:lnTo>
                  <a:lnTo>
                    <a:pt x="17635" y="4432"/>
                  </a:lnTo>
                  <a:lnTo>
                    <a:pt x="17081" y="3693"/>
                  </a:lnTo>
                  <a:lnTo>
                    <a:pt x="16527" y="2954"/>
                  </a:lnTo>
                  <a:lnTo>
                    <a:pt x="15881" y="2308"/>
                  </a:lnTo>
                  <a:lnTo>
                    <a:pt x="15142" y="1754"/>
                  </a:lnTo>
                  <a:lnTo>
                    <a:pt x="14311" y="1200"/>
                  </a:lnTo>
                  <a:lnTo>
                    <a:pt x="13480" y="831"/>
                  </a:lnTo>
                  <a:lnTo>
                    <a:pt x="12649" y="462"/>
                  </a:lnTo>
                  <a:lnTo>
                    <a:pt x="11726" y="185"/>
                  </a:lnTo>
                  <a:lnTo>
                    <a:pt x="10803" y="92"/>
                  </a:lnTo>
                  <a:lnTo>
                    <a:pt x="9787"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5" name="Google Shape;6675;ga8048893a6_4_102"/>
            <p:cNvSpPr/>
            <p:nvPr/>
          </p:nvSpPr>
          <p:spPr>
            <a:xfrm>
              <a:off x="4002725" y="3284475"/>
              <a:ext cx="433950" cy="498600"/>
            </a:xfrm>
            <a:custGeom>
              <a:avLst/>
              <a:gdLst/>
              <a:ahLst/>
              <a:cxnLst/>
              <a:rect l="l" t="t" r="r" b="b"/>
              <a:pathLst>
                <a:path w="17358" h="19944" extrusionOk="0">
                  <a:moveTo>
                    <a:pt x="9787" y="1"/>
                  </a:moveTo>
                  <a:lnTo>
                    <a:pt x="8864" y="93"/>
                  </a:lnTo>
                  <a:lnTo>
                    <a:pt x="8033" y="185"/>
                  </a:lnTo>
                  <a:lnTo>
                    <a:pt x="7202" y="370"/>
                  </a:lnTo>
                  <a:lnTo>
                    <a:pt x="6463" y="647"/>
                  </a:lnTo>
                  <a:lnTo>
                    <a:pt x="5817" y="924"/>
                  </a:lnTo>
                  <a:lnTo>
                    <a:pt x="5078" y="1386"/>
                  </a:lnTo>
                  <a:lnTo>
                    <a:pt x="4432" y="1847"/>
                  </a:lnTo>
                  <a:lnTo>
                    <a:pt x="3878" y="2401"/>
                  </a:lnTo>
                  <a:lnTo>
                    <a:pt x="3878" y="370"/>
                  </a:lnTo>
                  <a:lnTo>
                    <a:pt x="0" y="370"/>
                  </a:lnTo>
                  <a:lnTo>
                    <a:pt x="0" y="19943"/>
                  </a:lnTo>
                  <a:lnTo>
                    <a:pt x="3878" y="19943"/>
                  </a:lnTo>
                  <a:lnTo>
                    <a:pt x="3878" y="5910"/>
                  </a:lnTo>
                  <a:lnTo>
                    <a:pt x="4340" y="5356"/>
                  </a:lnTo>
                  <a:lnTo>
                    <a:pt x="4801" y="4802"/>
                  </a:lnTo>
                  <a:lnTo>
                    <a:pt x="5355" y="4340"/>
                  </a:lnTo>
                  <a:lnTo>
                    <a:pt x="5909" y="3971"/>
                  </a:lnTo>
                  <a:lnTo>
                    <a:pt x="6555" y="3694"/>
                  </a:lnTo>
                  <a:lnTo>
                    <a:pt x="7202" y="3509"/>
                  </a:lnTo>
                  <a:lnTo>
                    <a:pt x="7940" y="3417"/>
                  </a:lnTo>
                  <a:lnTo>
                    <a:pt x="8679" y="3324"/>
                  </a:lnTo>
                  <a:lnTo>
                    <a:pt x="9787" y="3417"/>
                  </a:lnTo>
                  <a:lnTo>
                    <a:pt x="10710" y="3694"/>
                  </a:lnTo>
                  <a:lnTo>
                    <a:pt x="11541" y="4155"/>
                  </a:lnTo>
                  <a:lnTo>
                    <a:pt x="12280" y="4709"/>
                  </a:lnTo>
                  <a:lnTo>
                    <a:pt x="12834" y="5448"/>
                  </a:lnTo>
                  <a:lnTo>
                    <a:pt x="13203" y="6279"/>
                  </a:lnTo>
                  <a:lnTo>
                    <a:pt x="13480" y="7202"/>
                  </a:lnTo>
                  <a:lnTo>
                    <a:pt x="13572" y="8310"/>
                  </a:lnTo>
                  <a:lnTo>
                    <a:pt x="13572" y="19943"/>
                  </a:lnTo>
                  <a:lnTo>
                    <a:pt x="17358" y="19943"/>
                  </a:lnTo>
                  <a:lnTo>
                    <a:pt x="17358" y="7664"/>
                  </a:lnTo>
                  <a:lnTo>
                    <a:pt x="17265" y="6833"/>
                  </a:lnTo>
                  <a:lnTo>
                    <a:pt x="17173" y="6002"/>
                  </a:lnTo>
                  <a:lnTo>
                    <a:pt x="16988" y="5263"/>
                  </a:lnTo>
                  <a:lnTo>
                    <a:pt x="16804" y="4617"/>
                  </a:lnTo>
                  <a:lnTo>
                    <a:pt x="16527" y="3878"/>
                  </a:lnTo>
                  <a:lnTo>
                    <a:pt x="16157" y="3232"/>
                  </a:lnTo>
                  <a:lnTo>
                    <a:pt x="15696" y="2678"/>
                  </a:lnTo>
                  <a:lnTo>
                    <a:pt x="15234" y="2124"/>
                  </a:lnTo>
                  <a:lnTo>
                    <a:pt x="14680" y="1663"/>
                  </a:lnTo>
                  <a:lnTo>
                    <a:pt x="14126" y="1293"/>
                  </a:lnTo>
                  <a:lnTo>
                    <a:pt x="13480" y="924"/>
                  </a:lnTo>
                  <a:lnTo>
                    <a:pt x="12834" y="555"/>
                  </a:lnTo>
                  <a:lnTo>
                    <a:pt x="12095" y="370"/>
                  </a:lnTo>
                  <a:lnTo>
                    <a:pt x="11356" y="185"/>
                  </a:lnTo>
                  <a:lnTo>
                    <a:pt x="10525" y="93"/>
                  </a:lnTo>
                  <a:lnTo>
                    <a:pt x="9787" y="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6" name="Google Shape;6676;ga8048893a6_4_102"/>
            <p:cNvSpPr/>
            <p:nvPr/>
          </p:nvSpPr>
          <p:spPr>
            <a:xfrm>
              <a:off x="4498975" y="3102150"/>
              <a:ext cx="556300" cy="690150"/>
            </a:xfrm>
            <a:custGeom>
              <a:avLst/>
              <a:gdLst/>
              <a:ahLst/>
              <a:cxnLst/>
              <a:rect l="l" t="t" r="r" b="b"/>
              <a:pathLst>
                <a:path w="22252" h="27606" extrusionOk="0">
                  <a:moveTo>
                    <a:pt x="10895" y="0"/>
                  </a:moveTo>
                  <a:lnTo>
                    <a:pt x="9787" y="92"/>
                  </a:lnTo>
                  <a:lnTo>
                    <a:pt x="8771" y="185"/>
                  </a:lnTo>
                  <a:lnTo>
                    <a:pt x="7756" y="369"/>
                  </a:lnTo>
                  <a:lnTo>
                    <a:pt x="6833" y="554"/>
                  </a:lnTo>
                  <a:lnTo>
                    <a:pt x="5909" y="831"/>
                  </a:lnTo>
                  <a:lnTo>
                    <a:pt x="5078" y="1200"/>
                  </a:lnTo>
                  <a:lnTo>
                    <a:pt x="4340" y="1662"/>
                  </a:lnTo>
                  <a:lnTo>
                    <a:pt x="3693" y="2123"/>
                  </a:lnTo>
                  <a:lnTo>
                    <a:pt x="3047" y="2677"/>
                  </a:lnTo>
                  <a:lnTo>
                    <a:pt x="2493" y="3231"/>
                  </a:lnTo>
                  <a:lnTo>
                    <a:pt x="2032" y="3878"/>
                  </a:lnTo>
                  <a:lnTo>
                    <a:pt x="1662" y="4616"/>
                  </a:lnTo>
                  <a:lnTo>
                    <a:pt x="1385" y="5263"/>
                  </a:lnTo>
                  <a:lnTo>
                    <a:pt x="1201" y="6093"/>
                  </a:lnTo>
                  <a:lnTo>
                    <a:pt x="1016" y="6924"/>
                  </a:lnTo>
                  <a:lnTo>
                    <a:pt x="1016" y="7755"/>
                  </a:lnTo>
                  <a:lnTo>
                    <a:pt x="1016" y="8402"/>
                  </a:lnTo>
                  <a:lnTo>
                    <a:pt x="1108" y="9140"/>
                  </a:lnTo>
                  <a:lnTo>
                    <a:pt x="1201" y="9694"/>
                  </a:lnTo>
                  <a:lnTo>
                    <a:pt x="1478" y="10340"/>
                  </a:lnTo>
                  <a:lnTo>
                    <a:pt x="1662" y="10894"/>
                  </a:lnTo>
                  <a:lnTo>
                    <a:pt x="2032" y="11356"/>
                  </a:lnTo>
                  <a:lnTo>
                    <a:pt x="2401" y="11910"/>
                  </a:lnTo>
                  <a:lnTo>
                    <a:pt x="2770" y="12372"/>
                  </a:lnTo>
                  <a:lnTo>
                    <a:pt x="3232" y="12741"/>
                  </a:lnTo>
                  <a:lnTo>
                    <a:pt x="3786" y="13110"/>
                  </a:lnTo>
                  <a:lnTo>
                    <a:pt x="4432" y="13480"/>
                  </a:lnTo>
                  <a:lnTo>
                    <a:pt x="5078" y="13849"/>
                  </a:lnTo>
                  <a:lnTo>
                    <a:pt x="6556" y="14310"/>
                  </a:lnTo>
                  <a:lnTo>
                    <a:pt x="8310" y="14772"/>
                  </a:lnTo>
                  <a:lnTo>
                    <a:pt x="12834" y="15418"/>
                  </a:lnTo>
                  <a:lnTo>
                    <a:pt x="14219" y="15695"/>
                  </a:lnTo>
                  <a:lnTo>
                    <a:pt x="15327" y="16065"/>
                  </a:lnTo>
                  <a:lnTo>
                    <a:pt x="16342" y="16434"/>
                  </a:lnTo>
                  <a:lnTo>
                    <a:pt x="17081" y="16896"/>
                  </a:lnTo>
                  <a:lnTo>
                    <a:pt x="17635" y="17450"/>
                  </a:lnTo>
                  <a:lnTo>
                    <a:pt x="18004" y="18096"/>
                  </a:lnTo>
                  <a:lnTo>
                    <a:pt x="18189" y="18834"/>
                  </a:lnTo>
                  <a:lnTo>
                    <a:pt x="18281" y="19665"/>
                  </a:lnTo>
                  <a:lnTo>
                    <a:pt x="18281" y="20127"/>
                  </a:lnTo>
                  <a:lnTo>
                    <a:pt x="18189" y="20681"/>
                  </a:lnTo>
                  <a:lnTo>
                    <a:pt x="18004" y="21050"/>
                  </a:lnTo>
                  <a:lnTo>
                    <a:pt x="17819" y="21512"/>
                  </a:lnTo>
                  <a:lnTo>
                    <a:pt x="17542" y="21881"/>
                  </a:lnTo>
                  <a:lnTo>
                    <a:pt x="17265" y="22250"/>
                  </a:lnTo>
                  <a:lnTo>
                    <a:pt x="16435" y="22897"/>
                  </a:lnTo>
                  <a:lnTo>
                    <a:pt x="15511" y="23451"/>
                  </a:lnTo>
                  <a:lnTo>
                    <a:pt x="14403" y="23820"/>
                  </a:lnTo>
                  <a:lnTo>
                    <a:pt x="13111" y="24097"/>
                  </a:lnTo>
                  <a:lnTo>
                    <a:pt x="11726" y="24189"/>
                  </a:lnTo>
                  <a:lnTo>
                    <a:pt x="10526" y="24097"/>
                  </a:lnTo>
                  <a:lnTo>
                    <a:pt x="9233" y="23912"/>
                  </a:lnTo>
                  <a:lnTo>
                    <a:pt x="8033" y="23635"/>
                  </a:lnTo>
                  <a:lnTo>
                    <a:pt x="6925" y="23174"/>
                  </a:lnTo>
                  <a:lnTo>
                    <a:pt x="5817" y="22527"/>
                  </a:lnTo>
                  <a:lnTo>
                    <a:pt x="4709" y="21789"/>
                  </a:lnTo>
                  <a:lnTo>
                    <a:pt x="3601" y="20958"/>
                  </a:lnTo>
                  <a:lnTo>
                    <a:pt x="2493" y="19942"/>
                  </a:lnTo>
                  <a:lnTo>
                    <a:pt x="0" y="22804"/>
                  </a:lnTo>
                  <a:lnTo>
                    <a:pt x="1201" y="23912"/>
                  </a:lnTo>
                  <a:lnTo>
                    <a:pt x="2493" y="24836"/>
                  </a:lnTo>
                  <a:lnTo>
                    <a:pt x="3878" y="25666"/>
                  </a:lnTo>
                  <a:lnTo>
                    <a:pt x="5355" y="26405"/>
                  </a:lnTo>
                  <a:lnTo>
                    <a:pt x="6833" y="26959"/>
                  </a:lnTo>
                  <a:lnTo>
                    <a:pt x="8402" y="27328"/>
                  </a:lnTo>
                  <a:lnTo>
                    <a:pt x="9972" y="27513"/>
                  </a:lnTo>
                  <a:lnTo>
                    <a:pt x="11541" y="27605"/>
                  </a:lnTo>
                  <a:lnTo>
                    <a:pt x="12741" y="27605"/>
                  </a:lnTo>
                  <a:lnTo>
                    <a:pt x="13849" y="27513"/>
                  </a:lnTo>
                  <a:lnTo>
                    <a:pt x="14957" y="27328"/>
                  </a:lnTo>
                  <a:lnTo>
                    <a:pt x="15973" y="27051"/>
                  </a:lnTo>
                  <a:lnTo>
                    <a:pt x="16896" y="26682"/>
                  </a:lnTo>
                  <a:lnTo>
                    <a:pt x="17727" y="26313"/>
                  </a:lnTo>
                  <a:lnTo>
                    <a:pt x="18558" y="25851"/>
                  </a:lnTo>
                  <a:lnTo>
                    <a:pt x="19297" y="25390"/>
                  </a:lnTo>
                  <a:lnTo>
                    <a:pt x="19943" y="24743"/>
                  </a:lnTo>
                  <a:lnTo>
                    <a:pt x="20589" y="24189"/>
                  </a:lnTo>
                  <a:lnTo>
                    <a:pt x="21051" y="23451"/>
                  </a:lnTo>
                  <a:lnTo>
                    <a:pt x="21512" y="22712"/>
                  </a:lnTo>
                  <a:lnTo>
                    <a:pt x="21789" y="21973"/>
                  </a:lnTo>
                  <a:lnTo>
                    <a:pt x="22066" y="21143"/>
                  </a:lnTo>
                  <a:lnTo>
                    <a:pt x="22251" y="20312"/>
                  </a:lnTo>
                  <a:lnTo>
                    <a:pt x="22251" y="19388"/>
                  </a:lnTo>
                  <a:lnTo>
                    <a:pt x="22251" y="18650"/>
                  </a:lnTo>
                  <a:lnTo>
                    <a:pt x="22159" y="17911"/>
                  </a:lnTo>
                  <a:lnTo>
                    <a:pt x="21974" y="17265"/>
                  </a:lnTo>
                  <a:lnTo>
                    <a:pt x="21789" y="16619"/>
                  </a:lnTo>
                  <a:lnTo>
                    <a:pt x="21512" y="15972"/>
                  </a:lnTo>
                  <a:lnTo>
                    <a:pt x="21143" y="15418"/>
                  </a:lnTo>
                  <a:lnTo>
                    <a:pt x="20774" y="14957"/>
                  </a:lnTo>
                  <a:lnTo>
                    <a:pt x="20312" y="14403"/>
                  </a:lnTo>
                  <a:lnTo>
                    <a:pt x="19758" y="14033"/>
                  </a:lnTo>
                  <a:lnTo>
                    <a:pt x="19112" y="13572"/>
                  </a:lnTo>
                  <a:lnTo>
                    <a:pt x="18466" y="13203"/>
                  </a:lnTo>
                  <a:lnTo>
                    <a:pt x="17727" y="12926"/>
                  </a:lnTo>
                  <a:lnTo>
                    <a:pt x="16896" y="12556"/>
                  </a:lnTo>
                  <a:lnTo>
                    <a:pt x="15973" y="12372"/>
                  </a:lnTo>
                  <a:lnTo>
                    <a:pt x="14034" y="11910"/>
                  </a:lnTo>
                  <a:lnTo>
                    <a:pt x="9695" y="11264"/>
                  </a:lnTo>
                  <a:lnTo>
                    <a:pt x="8494" y="10987"/>
                  </a:lnTo>
                  <a:lnTo>
                    <a:pt x="7479" y="10710"/>
                  </a:lnTo>
                  <a:lnTo>
                    <a:pt x="6648" y="10340"/>
                  </a:lnTo>
                  <a:lnTo>
                    <a:pt x="6002" y="9879"/>
                  </a:lnTo>
                  <a:lnTo>
                    <a:pt x="5448" y="9417"/>
                  </a:lnTo>
                  <a:lnTo>
                    <a:pt x="5171" y="8863"/>
                  </a:lnTo>
                  <a:lnTo>
                    <a:pt x="4894" y="8217"/>
                  </a:lnTo>
                  <a:lnTo>
                    <a:pt x="4894" y="7386"/>
                  </a:lnTo>
                  <a:lnTo>
                    <a:pt x="4894" y="7017"/>
                  </a:lnTo>
                  <a:lnTo>
                    <a:pt x="4986" y="6555"/>
                  </a:lnTo>
                  <a:lnTo>
                    <a:pt x="5263" y="5817"/>
                  </a:lnTo>
                  <a:lnTo>
                    <a:pt x="5817" y="5078"/>
                  </a:lnTo>
                  <a:lnTo>
                    <a:pt x="6463" y="4524"/>
                  </a:lnTo>
                  <a:lnTo>
                    <a:pt x="7294" y="4062"/>
                  </a:lnTo>
                  <a:lnTo>
                    <a:pt x="8310" y="3693"/>
                  </a:lnTo>
                  <a:lnTo>
                    <a:pt x="9418" y="3508"/>
                  </a:lnTo>
                  <a:lnTo>
                    <a:pt x="10710" y="3416"/>
                  </a:lnTo>
                  <a:lnTo>
                    <a:pt x="11818" y="3508"/>
                  </a:lnTo>
                  <a:lnTo>
                    <a:pt x="12926" y="3601"/>
                  </a:lnTo>
                  <a:lnTo>
                    <a:pt x="14034" y="3878"/>
                  </a:lnTo>
                  <a:lnTo>
                    <a:pt x="15142" y="4247"/>
                  </a:lnTo>
                  <a:lnTo>
                    <a:pt x="16250" y="4709"/>
                  </a:lnTo>
                  <a:lnTo>
                    <a:pt x="17358" y="5263"/>
                  </a:lnTo>
                  <a:lnTo>
                    <a:pt x="18373" y="6001"/>
                  </a:lnTo>
                  <a:lnTo>
                    <a:pt x="19481" y="6740"/>
                  </a:lnTo>
                  <a:lnTo>
                    <a:pt x="21697" y="3693"/>
                  </a:lnTo>
                  <a:lnTo>
                    <a:pt x="20497" y="2862"/>
                  </a:lnTo>
                  <a:lnTo>
                    <a:pt x="19297" y="2123"/>
                  </a:lnTo>
                  <a:lnTo>
                    <a:pt x="17912" y="1477"/>
                  </a:lnTo>
                  <a:lnTo>
                    <a:pt x="16619" y="923"/>
                  </a:lnTo>
                  <a:lnTo>
                    <a:pt x="15142" y="554"/>
                  </a:lnTo>
                  <a:lnTo>
                    <a:pt x="13757" y="277"/>
                  </a:lnTo>
                  <a:lnTo>
                    <a:pt x="12372" y="92"/>
                  </a:lnTo>
                  <a:lnTo>
                    <a:pt x="10895"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7" name="Google Shape;6677;ga8048893a6_4_102"/>
            <p:cNvSpPr/>
            <p:nvPr/>
          </p:nvSpPr>
          <p:spPr>
            <a:xfrm>
              <a:off x="5136025" y="3090600"/>
              <a:ext cx="433950" cy="692475"/>
            </a:xfrm>
            <a:custGeom>
              <a:avLst/>
              <a:gdLst/>
              <a:ahLst/>
              <a:cxnLst/>
              <a:rect l="l" t="t" r="r" b="b"/>
              <a:pathLst>
                <a:path w="17358" h="27699" extrusionOk="0">
                  <a:moveTo>
                    <a:pt x="3878" y="0"/>
                  </a:moveTo>
                  <a:lnTo>
                    <a:pt x="0" y="831"/>
                  </a:lnTo>
                  <a:lnTo>
                    <a:pt x="0" y="27698"/>
                  </a:lnTo>
                  <a:lnTo>
                    <a:pt x="3878" y="27698"/>
                  </a:lnTo>
                  <a:lnTo>
                    <a:pt x="3878" y="13665"/>
                  </a:lnTo>
                  <a:lnTo>
                    <a:pt x="4247" y="13111"/>
                  </a:lnTo>
                  <a:lnTo>
                    <a:pt x="4801" y="12557"/>
                  </a:lnTo>
                  <a:lnTo>
                    <a:pt x="5263" y="12095"/>
                  </a:lnTo>
                  <a:lnTo>
                    <a:pt x="5909" y="11726"/>
                  </a:lnTo>
                  <a:lnTo>
                    <a:pt x="6556" y="11449"/>
                  </a:lnTo>
                  <a:lnTo>
                    <a:pt x="7202" y="11264"/>
                  </a:lnTo>
                  <a:lnTo>
                    <a:pt x="7941" y="11172"/>
                  </a:lnTo>
                  <a:lnTo>
                    <a:pt x="8679" y="11079"/>
                  </a:lnTo>
                  <a:lnTo>
                    <a:pt x="9695" y="11172"/>
                  </a:lnTo>
                  <a:lnTo>
                    <a:pt x="10710" y="11449"/>
                  </a:lnTo>
                  <a:lnTo>
                    <a:pt x="11541" y="11910"/>
                  </a:lnTo>
                  <a:lnTo>
                    <a:pt x="12188" y="12464"/>
                  </a:lnTo>
                  <a:lnTo>
                    <a:pt x="12834" y="13203"/>
                  </a:lnTo>
                  <a:lnTo>
                    <a:pt x="13203" y="14034"/>
                  </a:lnTo>
                  <a:lnTo>
                    <a:pt x="13480" y="14957"/>
                  </a:lnTo>
                  <a:lnTo>
                    <a:pt x="13572" y="16065"/>
                  </a:lnTo>
                  <a:lnTo>
                    <a:pt x="13572" y="27698"/>
                  </a:lnTo>
                  <a:lnTo>
                    <a:pt x="17358" y="27698"/>
                  </a:lnTo>
                  <a:lnTo>
                    <a:pt x="17358" y="15419"/>
                  </a:lnTo>
                  <a:lnTo>
                    <a:pt x="17266" y="14588"/>
                  </a:lnTo>
                  <a:lnTo>
                    <a:pt x="17173" y="13757"/>
                  </a:lnTo>
                  <a:lnTo>
                    <a:pt x="16989" y="13018"/>
                  </a:lnTo>
                  <a:lnTo>
                    <a:pt x="16804" y="12372"/>
                  </a:lnTo>
                  <a:lnTo>
                    <a:pt x="16435" y="11633"/>
                  </a:lnTo>
                  <a:lnTo>
                    <a:pt x="16158" y="10987"/>
                  </a:lnTo>
                  <a:lnTo>
                    <a:pt x="15696" y="10433"/>
                  </a:lnTo>
                  <a:lnTo>
                    <a:pt x="15234" y="9879"/>
                  </a:lnTo>
                  <a:lnTo>
                    <a:pt x="14680" y="9418"/>
                  </a:lnTo>
                  <a:lnTo>
                    <a:pt x="14126" y="9048"/>
                  </a:lnTo>
                  <a:lnTo>
                    <a:pt x="13480" y="8679"/>
                  </a:lnTo>
                  <a:lnTo>
                    <a:pt x="12834" y="8310"/>
                  </a:lnTo>
                  <a:lnTo>
                    <a:pt x="12095" y="8125"/>
                  </a:lnTo>
                  <a:lnTo>
                    <a:pt x="11357" y="7940"/>
                  </a:lnTo>
                  <a:lnTo>
                    <a:pt x="10526" y="7848"/>
                  </a:lnTo>
                  <a:lnTo>
                    <a:pt x="9695" y="7756"/>
                  </a:lnTo>
                  <a:lnTo>
                    <a:pt x="8864" y="7848"/>
                  </a:lnTo>
                  <a:lnTo>
                    <a:pt x="8033" y="7940"/>
                  </a:lnTo>
                  <a:lnTo>
                    <a:pt x="7202" y="8125"/>
                  </a:lnTo>
                  <a:lnTo>
                    <a:pt x="6463" y="8402"/>
                  </a:lnTo>
                  <a:lnTo>
                    <a:pt x="5725" y="8679"/>
                  </a:lnTo>
                  <a:lnTo>
                    <a:pt x="5078" y="9141"/>
                  </a:lnTo>
                  <a:lnTo>
                    <a:pt x="4432" y="9602"/>
                  </a:lnTo>
                  <a:lnTo>
                    <a:pt x="3878" y="10156"/>
                  </a:lnTo>
                  <a:lnTo>
                    <a:pt x="3878"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8" name="Google Shape;6678;ga8048893a6_4_102"/>
            <p:cNvSpPr/>
            <p:nvPr/>
          </p:nvSpPr>
          <p:spPr>
            <a:xfrm>
              <a:off x="5669200" y="3097525"/>
              <a:ext cx="117750" cy="685550"/>
            </a:xfrm>
            <a:custGeom>
              <a:avLst/>
              <a:gdLst/>
              <a:ahLst/>
              <a:cxnLst/>
              <a:rect l="l" t="t" r="r" b="b"/>
              <a:pathLst>
                <a:path w="4710" h="27422" extrusionOk="0">
                  <a:moveTo>
                    <a:pt x="1940" y="0"/>
                  </a:moveTo>
                  <a:lnTo>
                    <a:pt x="1478" y="185"/>
                  </a:lnTo>
                  <a:lnTo>
                    <a:pt x="1016" y="370"/>
                  </a:lnTo>
                  <a:lnTo>
                    <a:pt x="739" y="647"/>
                  </a:lnTo>
                  <a:lnTo>
                    <a:pt x="370" y="1016"/>
                  </a:lnTo>
                  <a:lnTo>
                    <a:pt x="186" y="1478"/>
                  </a:lnTo>
                  <a:lnTo>
                    <a:pt x="93" y="1847"/>
                  </a:lnTo>
                  <a:lnTo>
                    <a:pt x="1" y="2308"/>
                  </a:lnTo>
                  <a:lnTo>
                    <a:pt x="93" y="2862"/>
                  </a:lnTo>
                  <a:lnTo>
                    <a:pt x="186" y="3232"/>
                  </a:lnTo>
                  <a:lnTo>
                    <a:pt x="370" y="3693"/>
                  </a:lnTo>
                  <a:lnTo>
                    <a:pt x="739" y="4063"/>
                  </a:lnTo>
                  <a:lnTo>
                    <a:pt x="1016" y="4340"/>
                  </a:lnTo>
                  <a:lnTo>
                    <a:pt x="1478" y="4524"/>
                  </a:lnTo>
                  <a:lnTo>
                    <a:pt x="1940" y="4709"/>
                  </a:lnTo>
                  <a:lnTo>
                    <a:pt x="2863" y="4709"/>
                  </a:lnTo>
                  <a:lnTo>
                    <a:pt x="3325" y="4524"/>
                  </a:lnTo>
                  <a:lnTo>
                    <a:pt x="3694" y="4340"/>
                  </a:lnTo>
                  <a:lnTo>
                    <a:pt x="4063" y="4063"/>
                  </a:lnTo>
                  <a:lnTo>
                    <a:pt x="4340" y="3693"/>
                  </a:lnTo>
                  <a:lnTo>
                    <a:pt x="4525" y="3232"/>
                  </a:lnTo>
                  <a:lnTo>
                    <a:pt x="4710" y="2862"/>
                  </a:lnTo>
                  <a:lnTo>
                    <a:pt x="4710" y="2308"/>
                  </a:lnTo>
                  <a:lnTo>
                    <a:pt x="4710" y="1847"/>
                  </a:lnTo>
                  <a:lnTo>
                    <a:pt x="4525" y="1478"/>
                  </a:lnTo>
                  <a:lnTo>
                    <a:pt x="4340" y="1016"/>
                  </a:lnTo>
                  <a:lnTo>
                    <a:pt x="4063" y="647"/>
                  </a:lnTo>
                  <a:lnTo>
                    <a:pt x="3694" y="370"/>
                  </a:lnTo>
                  <a:lnTo>
                    <a:pt x="3325" y="185"/>
                  </a:lnTo>
                  <a:lnTo>
                    <a:pt x="2863" y="0"/>
                  </a:lnTo>
                  <a:close/>
                  <a:moveTo>
                    <a:pt x="463" y="7848"/>
                  </a:moveTo>
                  <a:lnTo>
                    <a:pt x="463" y="27421"/>
                  </a:lnTo>
                  <a:lnTo>
                    <a:pt x="4340" y="27421"/>
                  </a:lnTo>
                  <a:lnTo>
                    <a:pt x="4340" y="7848"/>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79" name="Google Shape;6679;ga8048893a6_4_102"/>
            <p:cNvSpPr/>
            <p:nvPr/>
          </p:nvSpPr>
          <p:spPr>
            <a:xfrm>
              <a:off x="5849250" y="3062900"/>
              <a:ext cx="348550" cy="720175"/>
            </a:xfrm>
            <a:custGeom>
              <a:avLst/>
              <a:gdLst/>
              <a:ahLst/>
              <a:cxnLst/>
              <a:rect l="l" t="t" r="r" b="b"/>
              <a:pathLst>
                <a:path w="13942" h="28807" extrusionOk="0">
                  <a:moveTo>
                    <a:pt x="10341" y="0"/>
                  </a:moveTo>
                  <a:lnTo>
                    <a:pt x="9602" y="93"/>
                  </a:lnTo>
                  <a:lnTo>
                    <a:pt x="8956" y="277"/>
                  </a:lnTo>
                  <a:lnTo>
                    <a:pt x="8310" y="462"/>
                  </a:lnTo>
                  <a:lnTo>
                    <a:pt x="7663" y="647"/>
                  </a:lnTo>
                  <a:lnTo>
                    <a:pt x="7109" y="924"/>
                  </a:lnTo>
                  <a:lnTo>
                    <a:pt x="6648" y="1293"/>
                  </a:lnTo>
                  <a:lnTo>
                    <a:pt x="6186" y="1662"/>
                  </a:lnTo>
                  <a:lnTo>
                    <a:pt x="5817" y="2124"/>
                  </a:lnTo>
                  <a:lnTo>
                    <a:pt x="5448" y="2586"/>
                  </a:lnTo>
                  <a:lnTo>
                    <a:pt x="5171" y="3140"/>
                  </a:lnTo>
                  <a:lnTo>
                    <a:pt x="4894" y="3693"/>
                  </a:lnTo>
                  <a:lnTo>
                    <a:pt x="4709" y="4247"/>
                  </a:lnTo>
                  <a:lnTo>
                    <a:pt x="4617" y="4894"/>
                  </a:lnTo>
                  <a:lnTo>
                    <a:pt x="4524" y="5632"/>
                  </a:lnTo>
                  <a:lnTo>
                    <a:pt x="4524" y="6279"/>
                  </a:lnTo>
                  <a:lnTo>
                    <a:pt x="4524" y="9233"/>
                  </a:lnTo>
                  <a:lnTo>
                    <a:pt x="0" y="9233"/>
                  </a:lnTo>
                  <a:lnTo>
                    <a:pt x="0" y="12464"/>
                  </a:lnTo>
                  <a:lnTo>
                    <a:pt x="4524" y="12464"/>
                  </a:lnTo>
                  <a:lnTo>
                    <a:pt x="4524" y="28806"/>
                  </a:lnTo>
                  <a:lnTo>
                    <a:pt x="8310" y="28806"/>
                  </a:lnTo>
                  <a:lnTo>
                    <a:pt x="8310" y="12464"/>
                  </a:lnTo>
                  <a:lnTo>
                    <a:pt x="13942" y="12464"/>
                  </a:lnTo>
                  <a:lnTo>
                    <a:pt x="13942" y="9233"/>
                  </a:lnTo>
                  <a:lnTo>
                    <a:pt x="8310" y="9233"/>
                  </a:lnTo>
                  <a:lnTo>
                    <a:pt x="8310" y="6371"/>
                  </a:lnTo>
                  <a:lnTo>
                    <a:pt x="8402" y="5632"/>
                  </a:lnTo>
                  <a:lnTo>
                    <a:pt x="8494" y="4986"/>
                  </a:lnTo>
                  <a:lnTo>
                    <a:pt x="8771" y="4524"/>
                  </a:lnTo>
                  <a:lnTo>
                    <a:pt x="9141" y="4063"/>
                  </a:lnTo>
                  <a:lnTo>
                    <a:pt x="9510" y="3786"/>
                  </a:lnTo>
                  <a:lnTo>
                    <a:pt x="10064" y="3509"/>
                  </a:lnTo>
                  <a:lnTo>
                    <a:pt x="10710" y="3417"/>
                  </a:lnTo>
                  <a:lnTo>
                    <a:pt x="11541" y="3324"/>
                  </a:lnTo>
                  <a:lnTo>
                    <a:pt x="12741" y="3417"/>
                  </a:lnTo>
                  <a:lnTo>
                    <a:pt x="13942" y="3693"/>
                  </a:lnTo>
                  <a:lnTo>
                    <a:pt x="13942" y="370"/>
                  </a:lnTo>
                  <a:lnTo>
                    <a:pt x="12557" y="93"/>
                  </a:lnTo>
                  <a:lnTo>
                    <a:pt x="11172"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0" name="Google Shape;6680;ga8048893a6_4_102"/>
            <p:cNvSpPr/>
            <p:nvPr/>
          </p:nvSpPr>
          <p:spPr>
            <a:xfrm>
              <a:off x="6239325" y="3146000"/>
              <a:ext cx="343950" cy="646300"/>
            </a:xfrm>
            <a:custGeom>
              <a:avLst/>
              <a:gdLst/>
              <a:ahLst/>
              <a:cxnLst/>
              <a:rect l="l" t="t" r="r" b="b"/>
              <a:pathLst>
                <a:path w="13758" h="25852" extrusionOk="0">
                  <a:moveTo>
                    <a:pt x="7941" y="0"/>
                  </a:moveTo>
                  <a:lnTo>
                    <a:pt x="4155" y="923"/>
                  </a:lnTo>
                  <a:lnTo>
                    <a:pt x="4155" y="5909"/>
                  </a:lnTo>
                  <a:lnTo>
                    <a:pt x="0" y="5909"/>
                  </a:lnTo>
                  <a:lnTo>
                    <a:pt x="0" y="9140"/>
                  </a:lnTo>
                  <a:lnTo>
                    <a:pt x="4155" y="9140"/>
                  </a:lnTo>
                  <a:lnTo>
                    <a:pt x="4155" y="20681"/>
                  </a:lnTo>
                  <a:lnTo>
                    <a:pt x="4247" y="21881"/>
                  </a:lnTo>
                  <a:lnTo>
                    <a:pt x="4524" y="22897"/>
                  </a:lnTo>
                  <a:lnTo>
                    <a:pt x="4709" y="23359"/>
                  </a:lnTo>
                  <a:lnTo>
                    <a:pt x="4986" y="23820"/>
                  </a:lnTo>
                  <a:lnTo>
                    <a:pt x="5263" y="24189"/>
                  </a:lnTo>
                  <a:lnTo>
                    <a:pt x="5632" y="24559"/>
                  </a:lnTo>
                  <a:lnTo>
                    <a:pt x="6002" y="24836"/>
                  </a:lnTo>
                  <a:lnTo>
                    <a:pt x="6463" y="25113"/>
                  </a:lnTo>
                  <a:lnTo>
                    <a:pt x="7479" y="25482"/>
                  </a:lnTo>
                  <a:lnTo>
                    <a:pt x="8679" y="25759"/>
                  </a:lnTo>
                  <a:lnTo>
                    <a:pt x="9972" y="25851"/>
                  </a:lnTo>
                  <a:lnTo>
                    <a:pt x="10895" y="25759"/>
                  </a:lnTo>
                  <a:lnTo>
                    <a:pt x="11818" y="25667"/>
                  </a:lnTo>
                  <a:lnTo>
                    <a:pt x="12742" y="25482"/>
                  </a:lnTo>
                  <a:lnTo>
                    <a:pt x="13665" y="25297"/>
                  </a:lnTo>
                  <a:lnTo>
                    <a:pt x="13665" y="22066"/>
                  </a:lnTo>
                  <a:lnTo>
                    <a:pt x="12926" y="22251"/>
                  </a:lnTo>
                  <a:lnTo>
                    <a:pt x="12280" y="22435"/>
                  </a:lnTo>
                  <a:lnTo>
                    <a:pt x="11634" y="22435"/>
                  </a:lnTo>
                  <a:lnTo>
                    <a:pt x="10803" y="22528"/>
                  </a:lnTo>
                  <a:lnTo>
                    <a:pt x="10156" y="22435"/>
                  </a:lnTo>
                  <a:lnTo>
                    <a:pt x="9510" y="22343"/>
                  </a:lnTo>
                  <a:lnTo>
                    <a:pt x="9048" y="22158"/>
                  </a:lnTo>
                  <a:lnTo>
                    <a:pt x="8587" y="21881"/>
                  </a:lnTo>
                  <a:lnTo>
                    <a:pt x="8310" y="21512"/>
                  </a:lnTo>
                  <a:lnTo>
                    <a:pt x="8125" y="21050"/>
                  </a:lnTo>
                  <a:lnTo>
                    <a:pt x="8033" y="20496"/>
                  </a:lnTo>
                  <a:lnTo>
                    <a:pt x="7941" y="19758"/>
                  </a:lnTo>
                  <a:lnTo>
                    <a:pt x="7941" y="9140"/>
                  </a:lnTo>
                  <a:lnTo>
                    <a:pt x="13757" y="9140"/>
                  </a:lnTo>
                  <a:lnTo>
                    <a:pt x="13757" y="5909"/>
                  </a:lnTo>
                  <a:lnTo>
                    <a:pt x="7941" y="5909"/>
                  </a:lnTo>
                  <a:lnTo>
                    <a:pt x="7941"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1" name="Google Shape;6681;ga8048893a6_4_102"/>
            <p:cNvSpPr/>
            <p:nvPr/>
          </p:nvSpPr>
          <p:spPr>
            <a:xfrm>
              <a:off x="6823300" y="3111375"/>
              <a:ext cx="558575" cy="671700"/>
            </a:xfrm>
            <a:custGeom>
              <a:avLst/>
              <a:gdLst/>
              <a:ahLst/>
              <a:cxnLst/>
              <a:rect l="l" t="t" r="r" b="b"/>
              <a:pathLst>
                <a:path w="22343" h="26868" extrusionOk="0">
                  <a:moveTo>
                    <a:pt x="15234" y="4524"/>
                  </a:moveTo>
                  <a:lnTo>
                    <a:pt x="15234" y="16804"/>
                  </a:lnTo>
                  <a:lnTo>
                    <a:pt x="4524" y="16804"/>
                  </a:lnTo>
                  <a:lnTo>
                    <a:pt x="15234" y="4524"/>
                  </a:lnTo>
                  <a:close/>
                  <a:moveTo>
                    <a:pt x="14772" y="0"/>
                  </a:moveTo>
                  <a:lnTo>
                    <a:pt x="0" y="16988"/>
                  </a:lnTo>
                  <a:lnTo>
                    <a:pt x="0" y="20127"/>
                  </a:lnTo>
                  <a:lnTo>
                    <a:pt x="15234" y="20127"/>
                  </a:lnTo>
                  <a:lnTo>
                    <a:pt x="15234" y="26867"/>
                  </a:lnTo>
                  <a:lnTo>
                    <a:pt x="19019" y="26867"/>
                  </a:lnTo>
                  <a:lnTo>
                    <a:pt x="19019" y="20127"/>
                  </a:lnTo>
                  <a:lnTo>
                    <a:pt x="22343" y="20127"/>
                  </a:lnTo>
                  <a:lnTo>
                    <a:pt x="22343" y="16804"/>
                  </a:lnTo>
                  <a:lnTo>
                    <a:pt x="19019" y="16804"/>
                  </a:lnTo>
                  <a:lnTo>
                    <a:pt x="19019" y="0"/>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2" name="Google Shape;6682;ga8048893a6_4_102"/>
            <p:cNvSpPr/>
            <p:nvPr/>
          </p:nvSpPr>
          <p:spPr>
            <a:xfrm>
              <a:off x="2093875" y="2070400"/>
              <a:ext cx="3568425" cy="722475"/>
            </a:xfrm>
            <a:custGeom>
              <a:avLst/>
              <a:gdLst/>
              <a:ahLst/>
              <a:cxnLst/>
              <a:rect l="l" t="t" r="r" b="b"/>
              <a:pathLst>
                <a:path w="142737" h="28899" extrusionOk="0">
                  <a:moveTo>
                    <a:pt x="13295" y="7017"/>
                  </a:moveTo>
                  <a:lnTo>
                    <a:pt x="14126" y="7110"/>
                  </a:lnTo>
                  <a:lnTo>
                    <a:pt x="14773" y="7294"/>
                  </a:lnTo>
                  <a:lnTo>
                    <a:pt x="15419" y="7571"/>
                  </a:lnTo>
                  <a:lnTo>
                    <a:pt x="15881" y="7941"/>
                  </a:lnTo>
                  <a:lnTo>
                    <a:pt x="16250" y="8402"/>
                  </a:lnTo>
                  <a:lnTo>
                    <a:pt x="16527" y="8956"/>
                  </a:lnTo>
                  <a:lnTo>
                    <a:pt x="16711" y="9510"/>
                  </a:lnTo>
                  <a:lnTo>
                    <a:pt x="16804" y="10156"/>
                  </a:lnTo>
                  <a:lnTo>
                    <a:pt x="16711" y="10710"/>
                  </a:lnTo>
                  <a:lnTo>
                    <a:pt x="16527" y="11264"/>
                  </a:lnTo>
                  <a:lnTo>
                    <a:pt x="16250" y="11818"/>
                  </a:lnTo>
                  <a:lnTo>
                    <a:pt x="15881" y="12280"/>
                  </a:lnTo>
                  <a:lnTo>
                    <a:pt x="15419" y="12649"/>
                  </a:lnTo>
                  <a:lnTo>
                    <a:pt x="14773" y="12926"/>
                  </a:lnTo>
                  <a:lnTo>
                    <a:pt x="14126" y="13111"/>
                  </a:lnTo>
                  <a:lnTo>
                    <a:pt x="13295" y="13203"/>
                  </a:lnTo>
                  <a:lnTo>
                    <a:pt x="6740" y="13203"/>
                  </a:lnTo>
                  <a:lnTo>
                    <a:pt x="6740" y="7017"/>
                  </a:lnTo>
                  <a:close/>
                  <a:moveTo>
                    <a:pt x="34715" y="12741"/>
                  </a:moveTo>
                  <a:lnTo>
                    <a:pt x="35454" y="12834"/>
                  </a:lnTo>
                  <a:lnTo>
                    <a:pt x="36192" y="13018"/>
                  </a:lnTo>
                  <a:lnTo>
                    <a:pt x="36839" y="13295"/>
                  </a:lnTo>
                  <a:lnTo>
                    <a:pt x="37393" y="13665"/>
                  </a:lnTo>
                  <a:lnTo>
                    <a:pt x="37946" y="14126"/>
                  </a:lnTo>
                  <a:lnTo>
                    <a:pt x="38408" y="14680"/>
                  </a:lnTo>
                  <a:lnTo>
                    <a:pt x="38777" y="15327"/>
                  </a:lnTo>
                  <a:lnTo>
                    <a:pt x="39054" y="15973"/>
                  </a:lnTo>
                  <a:lnTo>
                    <a:pt x="30468" y="15973"/>
                  </a:lnTo>
                  <a:lnTo>
                    <a:pt x="30745" y="15327"/>
                  </a:lnTo>
                  <a:lnTo>
                    <a:pt x="31114" y="14680"/>
                  </a:lnTo>
                  <a:lnTo>
                    <a:pt x="31576" y="14126"/>
                  </a:lnTo>
                  <a:lnTo>
                    <a:pt x="32038" y="13572"/>
                  </a:lnTo>
                  <a:lnTo>
                    <a:pt x="32684" y="13203"/>
                  </a:lnTo>
                  <a:lnTo>
                    <a:pt x="33330" y="13018"/>
                  </a:lnTo>
                  <a:lnTo>
                    <a:pt x="33976" y="12834"/>
                  </a:lnTo>
                  <a:lnTo>
                    <a:pt x="34715" y="12741"/>
                  </a:lnTo>
                  <a:close/>
                  <a:moveTo>
                    <a:pt x="58812" y="13018"/>
                  </a:moveTo>
                  <a:lnTo>
                    <a:pt x="60105" y="13111"/>
                  </a:lnTo>
                  <a:lnTo>
                    <a:pt x="61213" y="13480"/>
                  </a:lnTo>
                  <a:lnTo>
                    <a:pt x="62321" y="13942"/>
                  </a:lnTo>
                  <a:lnTo>
                    <a:pt x="62782" y="14219"/>
                  </a:lnTo>
                  <a:lnTo>
                    <a:pt x="63152" y="14588"/>
                  </a:lnTo>
                  <a:lnTo>
                    <a:pt x="63152" y="21789"/>
                  </a:lnTo>
                  <a:lnTo>
                    <a:pt x="62782" y="22159"/>
                  </a:lnTo>
                  <a:lnTo>
                    <a:pt x="62228" y="22528"/>
                  </a:lnTo>
                  <a:lnTo>
                    <a:pt x="61767" y="22805"/>
                  </a:lnTo>
                  <a:lnTo>
                    <a:pt x="61213" y="22990"/>
                  </a:lnTo>
                  <a:lnTo>
                    <a:pt x="60659" y="23174"/>
                  </a:lnTo>
                  <a:lnTo>
                    <a:pt x="60105" y="23359"/>
                  </a:lnTo>
                  <a:lnTo>
                    <a:pt x="58812" y="23451"/>
                  </a:lnTo>
                  <a:lnTo>
                    <a:pt x="57704" y="23359"/>
                  </a:lnTo>
                  <a:lnTo>
                    <a:pt x="56689" y="23082"/>
                  </a:lnTo>
                  <a:lnTo>
                    <a:pt x="55765" y="22528"/>
                  </a:lnTo>
                  <a:lnTo>
                    <a:pt x="55027" y="21974"/>
                  </a:lnTo>
                  <a:lnTo>
                    <a:pt x="54381" y="21143"/>
                  </a:lnTo>
                  <a:lnTo>
                    <a:pt x="53827" y="20312"/>
                  </a:lnTo>
                  <a:lnTo>
                    <a:pt x="53550" y="19297"/>
                  </a:lnTo>
                  <a:lnTo>
                    <a:pt x="53457" y="18189"/>
                  </a:lnTo>
                  <a:lnTo>
                    <a:pt x="53550" y="17173"/>
                  </a:lnTo>
                  <a:lnTo>
                    <a:pt x="53827" y="16157"/>
                  </a:lnTo>
                  <a:lnTo>
                    <a:pt x="54288" y="15327"/>
                  </a:lnTo>
                  <a:lnTo>
                    <a:pt x="54935" y="14496"/>
                  </a:lnTo>
                  <a:lnTo>
                    <a:pt x="55765" y="13942"/>
                  </a:lnTo>
                  <a:lnTo>
                    <a:pt x="56689" y="13388"/>
                  </a:lnTo>
                  <a:lnTo>
                    <a:pt x="57704" y="13111"/>
                  </a:lnTo>
                  <a:lnTo>
                    <a:pt x="58812" y="13018"/>
                  </a:lnTo>
                  <a:close/>
                  <a:moveTo>
                    <a:pt x="115501" y="20404"/>
                  </a:moveTo>
                  <a:lnTo>
                    <a:pt x="116516" y="20497"/>
                  </a:lnTo>
                  <a:lnTo>
                    <a:pt x="118270" y="20866"/>
                  </a:lnTo>
                  <a:lnTo>
                    <a:pt x="118270" y="23451"/>
                  </a:lnTo>
                  <a:lnTo>
                    <a:pt x="117347" y="23913"/>
                  </a:lnTo>
                  <a:lnTo>
                    <a:pt x="116424" y="24190"/>
                  </a:lnTo>
                  <a:lnTo>
                    <a:pt x="115408" y="24374"/>
                  </a:lnTo>
                  <a:lnTo>
                    <a:pt x="114300" y="24467"/>
                  </a:lnTo>
                  <a:lnTo>
                    <a:pt x="113654" y="24374"/>
                  </a:lnTo>
                  <a:lnTo>
                    <a:pt x="113008" y="24282"/>
                  </a:lnTo>
                  <a:lnTo>
                    <a:pt x="112454" y="24097"/>
                  </a:lnTo>
                  <a:lnTo>
                    <a:pt x="111992" y="23913"/>
                  </a:lnTo>
                  <a:lnTo>
                    <a:pt x="111623" y="23636"/>
                  </a:lnTo>
                  <a:lnTo>
                    <a:pt x="111346" y="23267"/>
                  </a:lnTo>
                  <a:lnTo>
                    <a:pt x="111161" y="22805"/>
                  </a:lnTo>
                  <a:lnTo>
                    <a:pt x="111069" y="22343"/>
                  </a:lnTo>
                  <a:lnTo>
                    <a:pt x="111161" y="21882"/>
                  </a:lnTo>
                  <a:lnTo>
                    <a:pt x="111346" y="21512"/>
                  </a:lnTo>
                  <a:lnTo>
                    <a:pt x="111623" y="21143"/>
                  </a:lnTo>
                  <a:lnTo>
                    <a:pt x="112085" y="20866"/>
                  </a:lnTo>
                  <a:lnTo>
                    <a:pt x="112546" y="20681"/>
                  </a:lnTo>
                  <a:lnTo>
                    <a:pt x="113100" y="20497"/>
                  </a:lnTo>
                  <a:lnTo>
                    <a:pt x="113746" y="20404"/>
                  </a:lnTo>
                  <a:close/>
                  <a:moveTo>
                    <a:pt x="0" y="1293"/>
                  </a:moveTo>
                  <a:lnTo>
                    <a:pt x="0" y="28529"/>
                  </a:lnTo>
                  <a:lnTo>
                    <a:pt x="6740" y="28529"/>
                  </a:lnTo>
                  <a:lnTo>
                    <a:pt x="6740" y="18650"/>
                  </a:lnTo>
                  <a:lnTo>
                    <a:pt x="11818" y="18650"/>
                  </a:lnTo>
                  <a:lnTo>
                    <a:pt x="16896" y="28529"/>
                  </a:lnTo>
                  <a:lnTo>
                    <a:pt x="24375" y="28529"/>
                  </a:lnTo>
                  <a:lnTo>
                    <a:pt x="18373" y="17635"/>
                  </a:lnTo>
                  <a:lnTo>
                    <a:pt x="19574" y="17081"/>
                  </a:lnTo>
                  <a:lnTo>
                    <a:pt x="20589" y="16342"/>
                  </a:lnTo>
                  <a:lnTo>
                    <a:pt x="21420" y="15511"/>
                  </a:lnTo>
                  <a:lnTo>
                    <a:pt x="22159" y="14588"/>
                  </a:lnTo>
                  <a:lnTo>
                    <a:pt x="22713" y="13480"/>
                  </a:lnTo>
                  <a:lnTo>
                    <a:pt x="23174" y="12372"/>
                  </a:lnTo>
                  <a:lnTo>
                    <a:pt x="23451" y="11264"/>
                  </a:lnTo>
                  <a:lnTo>
                    <a:pt x="23544" y="9972"/>
                  </a:lnTo>
                  <a:lnTo>
                    <a:pt x="23451" y="9048"/>
                  </a:lnTo>
                  <a:lnTo>
                    <a:pt x="23359" y="8217"/>
                  </a:lnTo>
                  <a:lnTo>
                    <a:pt x="23174" y="7387"/>
                  </a:lnTo>
                  <a:lnTo>
                    <a:pt x="22805" y="6556"/>
                  </a:lnTo>
                  <a:lnTo>
                    <a:pt x="22436" y="5817"/>
                  </a:lnTo>
                  <a:lnTo>
                    <a:pt x="21974" y="5078"/>
                  </a:lnTo>
                  <a:lnTo>
                    <a:pt x="21512" y="4432"/>
                  </a:lnTo>
                  <a:lnTo>
                    <a:pt x="20866" y="3878"/>
                  </a:lnTo>
                  <a:lnTo>
                    <a:pt x="20220" y="3324"/>
                  </a:lnTo>
                  <a:lnTo>
                    <a:pt x="19481" y="2770"/>
                  </a:lnTo>
                  <a:lnTo>
                    <a:pt x="18743" y="2401"/>
                  </a:lnTo>
                  <a:lnTo>
                    <a:pt x="17819" y="2032"/>
                  </a:lnTo>
                  <a:lnTo>
                    <a:pt x="16988" y="1755"/>
                  </a:lnTo>
                  <a:lnTo>
                    <a:pt x="15973" y="1478"/>
                  </a:lnTo>
                  <a:lnTo>
                    <a:pt x="14957" y="1385"/>
                  </a:lnTo>
                  <a:lnTo>
                    <a:pt x="13942" y="1293"/>
                  </a:lnTo>
                  <a:close/>
                  <a:moveTo>
                    <a:pt x="78847" y="1293"/>
                  </a:moveTo>
                  <a:lnTo>
                    <a:pt x="78847" y="28529"/>
                  </a:lnTo>
                  <a:lnTo>
                    <a:pt x="85587" y="28529"/>
                  </a:lnTo>
                  <a:lnTo>
                    <a:pt x="85587" y="17912"/>
                  </a:lnTo>
                  <a:lnTo>
                    <a:pt x="96758" y="17912"/>
                  </a:lnTo>
                  <a:lnTo>
                    <a:pt x="96758" y="28529"/>
                  </a:lnTo>
                  <a:lnTo>
                    <a:pt x="103406" y="28529"/>
                  </a:lnTo>
                  <a:lnTo>
                    <a:pt x="103406" y="1293"/>
                  </a:lnTo>
                  <a:lnTo>
                    <a:pt x="96758" y="1293"/>
                  </a:lnTo>
                  <a:lnTo>
                    <a:pt x="96758" y="11818"/>
                  </a:lnTo>
                  <a:lnTo>
                    <a:pt x="85587" y="11818"/>
                  </a:lnTo>
                  <a:lnTo>
                    <a:pt x="85587" y="1293"/>
                  </a:lnTo>
                  <a:close/>
                  <a:moveTo>
                    <a:pt x="69430" y="1"/>
                  </a:moveTo>
                  <a:lnTo>
                    <a:pt x="63152" y="1293"/>
                  </a:lnTo>
                  <a:lnTo>
                    <a:pt x="63152" y="9048"/>
                  </a:lnTo>
                  <a:lnTo>
                    <a:pt x="61951" y="8494"/>
                  </a:lnTo>
                  <a:lnTo>
                    <a:pt x="60659" y="8033"/>
                  </a:lnTo>
                  <a:lnTo>
                    <a:pt x="59366" y="7756"/>
                  </a:lnTo>
                  <a:lnTo>
                    <a:pt x="57981" y="7664"/>
                  </a:lnTo>
                  <a:lnTo>
                    <a:pt x="56873" y="7756"/>
                  </a:lnTo>
                  <a:lnTo>
                    <a:pt x="55765" y="7941"/>
                  </a:lnTo>
                  <a:lnTo>
                    <a:pt x="54750" y="8217"/>
                  </a:lnTo>
                  <a:lnTo>
                    <a:pt x="53734" y="8494"/>
                  </a:lnTo>
                  <a:lnTo>
                    <a:pt x="52811" y="8956"/>
                  </a:lnTo>
                  <a:lnTo>
                    <a:pt x="51888" y="9510"/>
                  </a:lnTo>
                  <a:lnTo>
                    <a:pt x="51149" y="10064"/>
                  </a:lnTo>
                  <a:lnTo>
                    <a:pt x="50318" y="10710"/>
                  </a:lnTo>
                  <a:lnTo>
                    <a:pt x="49672" y="11541"/>
                  </a:lnTo>
                  <a:lnTo>
                    <a:pt x="49026" y="12280"/>
                  </a:lnTo>
                  <a:lnTo>
                    <a:pt x="48564" y="13203"/>
                  </a:lnTo>
                  <a:lnTo>
                    <a:pt x="48102" y="14126"/>
                  </a:lnTo>
                  <a:lnTo>
                    <a:pt x="47733" y="15050"/>
                  </a:lnTo>
                  <a:lnTo>
                    <a:pt x="47456" y="16065"/>
                  </a:lnTo>
                  <a:lnTo>
                    <a:pt x="47271" y="17173"/>
                  </a:lnTo>
                  <a:lnTo>
                    <a:pt x="47271" y="18189"/>
                  </a:lnTo>
                  <a:lnTo>
                    <a:pt x="47271" y="19297"/>
                  </a:lnTo>
                  <a:lnTo>
                    <a:pt x="47456" y="20404"/>
                  </a:lnTo>
                  <a:lnTo>
                    <a:pt x="47733" y="21420"/>
                  </a:lnTo>
                  <a:lnTo>
                    <a:pt x="48102" y="22343"/>
                  </a:lnTo>
                  <a:lnTo>
                    <a:pt x="48472" y="23267"/>
                  </a:lnTo>
                  <a:lnTo>
                    <a:pt x="49026" y="24190"/>
                  </a:lnTo>
                  <a:lnTo>
                    <a:pt x="49672" y="25021"/>
                  </a:lnTo>
                  <a:lnTo>
                    <a:pt x="50318" y="25759"/>
                  </a:lnTo>
                  <a:lnTo>
                    <a:pt x="51057" y="26406"/>
                  </a:lnTo>
                  <a:lnTo>
                    <a:pt x="51888" y="27052"/>
                  </a:lnTo>
                  <a:lnTo>
                    <a:pt x="52719" y="27514"/>
                  </a:lnTo>
                  <a:lnTo>
                    <a:pt x="53642" y="27975"/>
                  </a:lnTo>
                  <a:lnTo>
                    <a:pt x="54565" y="28344"/>
                  </a:lnTo>
                  <a:lnTo>
                    <a:pt x="55581" y="28621"/>
                  </a:lnTo>
                  <a:lnTo>
                    <a:pt x="56689" y="28714"/>
                  </a:lnTo>
                  <a:lnTo>
                    <a:pt x="57704" y="28806"/>
                  </a:lnTo>
                  <a:lnTo>
                    <a:pt x="58535" y="28806"/>
                  </a:lnTo>
                  <a:lnTo>
                    <a:pt x="59274" y="28714"/>
                  </a:lnTo>
                  <a:lnTo>
                    <a:pt x="59920" y="28529"/>
                  </a:lnTo>
                  <a:lnTo>
                    <a:pt x="60659" y="28344"/>
                  </a:lnTo>
                  <a:lnTo>
                    <a:pt x="61305" y="28067"/>
                  </a:lnTo>
                  <a:lnTo>
                    <a:pt x="62044" y="27790"/>
                  </a:lnTo>
                  <a:lnTo>
                    <a:pt x="62690" y="27421"/>
                  </a:lnTo>
                  <a:lnTo>
                    <a:pt x="63244" y="27052"/>
                  </a:lnTo>
                  <a:lnTo>
                    <a:pt x="63244" y="28529"/>
                  </a:lnTo>
                  <a:lnTo>
                    <a:pt x="69430" y="28529"/>
                  </a:lnTo>
                  <a:lnTo>
                    <a:pt x="69430" y="1"/>
                  </a:lnTo>
                  <a:close/>
                  <a:moveTo>
                    <a:pt x="136920" y="1293"/>
                  </a:moveTo>
                  <a:lnTo>
                    <a:pt x="130642" y="2678"/>
                  </a:lnTo>
                  <a:lnTo>
                    <a:pt x="130642" y="7941"/>
                  </a:lnTo>
                  <a:lnTo>
                    <a:pt x="126487" y="7941"/>
                  </a:lnTo>
                  <a:lnTo>
                    <a:pt x="126487" y="13203"/>
                  </a:lnTo>
                  <a:lnTo>
                    <a:pt x="130642" y="13203"/>
                  </a:lnTo>
                  <a:lnTo>
                    <a:pt x="130642" y="22251"/>
                  </a:lnTo>
                  <a:lnTo>
                    <a:pt x="130734" y="23082"/>
                  </a:lnTo>
                  <a:lnTo>
                    <a:pt x="130827" y="23820"/>
                  </a:lnTo>
                  <a:lnTo>
                    <a:pt x="130919" y="24467"/>
                  </a:lnTo>
                  <a:lnTo>
                    <a:pt x="131104" y="25113"/>
                  </a:lnTo>
                  <a:lnTo>
                    <a:pt x="131381" y="25759"/>
                  </a:lnTo>
                  <a:lnTo>
                    <a:pt x="131750" y="26221"/>
                  </a:lnTo>
                  <a:lnTo>
                    <a:pt x="132119" y="26775"/>
                  </a:lnTo>
                  <a:lnTo>
                    <a:pt x="132581" y="27144"/>
                  </a:lnTo>
                  <a:lnTo>
                    <a:pt x="133043" y="27606"/>
                  </a:lnTo>
                  <a:lnTo>
                    <a:pt x="133597" y="27883"/>
                  </a:lnTo>
                  <a:lnTo>
                    <a:pt x="134243" y="28160"/>
                  </a:lnTo>
                  <a:lnTo>
                    <a:pt x="134889" y="28437"/>
                  </a:lnTo>
                  <a:lnTo>
                    <a:pt x="135628" y="28529"/>
                  </a:lnTo>
                  <a:lnTo>
                    <a:pt x="136459" y="28714"/>
                  </a:lnTo>
                  <a:lnTo>
                    <a:pt x="138121" y="28806"/>
                  </a:lnTo>
                  <a:lnTo>
                    <a:pt x="139136" y="28714"/>
                  </a:lnTo>
                  <a:lnTo>
                    <a:pt x="140336" y="28621"/>
                  </a:lnTo>
                  <a:lnTo>
                    <a:pt x="141444" y="28437"/>
                  </a:lnTo>
                  <a:lnTo>
                    <a:pt x="142460" y="28160"/>
                  </a:lnTo>
                  <a:lnTo>
                    <a:pt x="142460" y="23082"/>
                  </a:lnTo>
                  <a:lnTo>
                    <a:pt x="141075" y="23451"/>
                  </a:lnTo>
                  <a:lnTo>
                    <a:pt x="139690" y="23544"/>
                  </a:lnTo>
                  <a:lnTo>
                    <a:pt x="138952" y="23451"/>
                  </a:lnTo>
                  <a:lnTo>
                    <a:pt x="138398" y="23359"/>
                  </a:lnTo>
                  <a:lnTo>
                    <a:pt x="137936" y="23174"/>
                  </a:lnTo>
                  <a:lnTo>
                    <a:pt x="137567" y="22990"/>
                  </a:lnTo>
                  <a:lnTo>
                    <a:pt x="137290" y="22620"/>
                  </a:lnTo>
                  <a:lnTo>
                    <a:pt x="137105" y="22159"/>
                  </a:lnTo>
                  <a:lnTo>
                    <a:pt x="137013" y="21697"/>
                  </a:lnTo>
                  <a:lnTo>
                    <a:pt x="136920" y="21051"/>
                  </a:lnTo>
                  <a:lnTo>
                    <a:pt x="136920" y="13203"/>
                  </a:lnTo>
                  <a:lnTo>
                    <a:pt x="142737" y="13203"/>
                  </a:lnTo>
                  <a:lnTo>
                    <a:pt x="142737" y="7941"/>
                  </a:lnTo>
                  <a:lnTo>
                    <a:pt x="136920" y="7941"/>
                  </a:lnTo>
                  <a:lnTo>
                    <a:pt x="136920" y="1293"/>
                  </a:lnTo>
                  <a:close/>
                  <a:moveTo>
                    <a:pt x="33792" y="7664"/>
                  </a:moveTo>
                  <a:lnTo>
                    <a:pt x="32684" y="7848"/>
                  </a:lnTo>
                  <a:lnTo>
                    <a:pt x="31668" y="8125"/>
                  </a:lnTo>
                  <a:lnTo>
                    <a:pt x="30653" y="8494"/>
                  </a:lnTo>
                  <a:lnTo>
                    <a:pt x="29729" y="8864"/>
                  </a:lnTo>
                  <a:lnTo>
                    <a:pt x="28806" y="9418"/>
                  </a:lnTo>
                  <a:lnTo>
                    <a:pt x="27975" y="10064"/>
                  </a:lnTo>
                  <a:lnTo>
                    <a:pt x="27237" y="10710"/>
                  </a:lnTo>
                  <a:lnTo>
                    <a:pt x="26590" y="11449"/>
                  </a:lnTo>
                  <a:lnTo>
                    <a:pt x="25944" y="12280"/>
                  </a:lnTo>
                  <a:lnTo>
                    <a:pt x="25390" y="13111"/>
                  </a:lnTo>
                  <a:lnTo>
                    <a:pt x="25021" y="14126"/>
                  </a:lnTo>
                  <a:lnTo>
                    <a:pt x="24652" y="15050"/>
                  </a:lnTo>
                  <a:lnTo>
                    <a:pt x="24375" y="16065"/>
                  </a:lnTo>
                  <a:lnTo>
                    <a:pt x="24190" y="17173"/>
                  </a:lnTo>
                  <a:lnTo>
                    <a:pt x="24190" y="18281"/>
                  </a:lnTo>
                  <a:lnTo>
                    <a:pt x="24190" y="19389"/>
                  </a:lnTo>
                  <a:lnTo>
                    <a:pt x="24375" y="20404"/>
                  </a:lnTo>
                  <a:lnTo>
                    <a:pt x="24652" y="21512"/>
                  </a:lnTo>
                  <a:lnTo>
                    <a:pt x="25021" y="22436"/>
                  </a:lnTo>
                  <a:lnTo>
                    <a:pt x="25482" y="23359"/>
                  </a:lnTo>
                  <a:lnTo>
                    <a:pt x="26036" y="24282"/>
                  </a:lnTo>
                  <a:lnTo>
                    <a:pt x="26683" y="25113"/>
                  </a:lnTo>
                  <a:lnTo>
                    <a:pt x="27421" y="25852"/>
                  </a:lnTo>
                  <a:lnTo>
                    <a:pt x="28160" y="26498"/>
                  </a:lnTo>
                  <a:lnTo>
                    <a:pt x="28991" y="27144"/>
                  </a:lnTo>
                  <a:lnTo>
                    <a:pt x="29914" y="27606"/>
                  </a:lnTo>
                  <a:lnTo>
                    <a:pt x="30930" y="28067"/>
                  </a:lnTo>
                  <a:lnTo>
                    <a:pt x="31945" y="28437"/>
                  </a:lnTo>
                  <a:lnTo>
                    <a:pt x="33053" y="28714"/>
                  </a:lnTo>
                  <a:lnTo>
                    <a:pt x="34161" y="28898"/>
                  </a:lnTo>
                  <a:lnTo>
                    <a:pt x="36562" y="28898"/>
                  </a:lnTo>
                  <a:lnTo>
                    <a:pt x="37762" y="28714"/>
                  </a:lnTo>
                  <a:lnTo>
                    <a:pt x="38870" y="28529"/>
                  </a:lnTo>
                  <a:lnTo>
                    <a:pt x="39978" y="28160"/>
                  </a:lnTo>
                  <a:lnTo>
                    <a:pt x="40993" y="27790"/>
                  </a:lnTo>
                  <a:lnTo>
                    <a:pt x="42009" y="27237"/>
                  </a:lnTo>
                  <a:lnTo>
                    <a:pt x="42932" y="26590"/>
                  </a:lnTo>
                  <a:lnTo>
                    <a:pt x="43948" y="25759"/>
                  </a:lnTo>
                  <a:lnTo>
                    <a:pt x="39793" y="22159"/>
                  </a:lnTo>
                  <a:lnTo>
                    <a:pt x="39331" y="22436"/>
                  </a:lnTo>
                  <a:lnTo>
                    <a:pt x="38962" y="22805"/>
                  </a:lnTo>
                  <a:lnTo>
                    <a:pt x="38500" y="23082"/>
                  </a:lnTo>
                  <a:lnTo>
                    <a:pt x="37946" y="23267"/>
                  </a:lnTo>
                  <a:lnTo>
                    <a:pt x="36839" y="23544"/>
                  </a:lnTo>
                  <a:lnTo>
                    <a:pt x="35638" y="23636"/>
                  </a:lnTo>
                  <a:lnTo>
                    <a:pt x="34807" y="23636"/>
                  </a:lnTo>
                  <a:lnTo>
                    <a:pt x="33976" y="23451"/>
                  </a:lnTo>
                  <a:lnTo>
                    <a:pt x="33238" y="23174"/>
                  </a:lnTo>
                  <a:lnTo>
                    <a:pt x="32592" y="22805"/>
                  </a:lnTo>
                  <a:lnTo>
                    <a:pt x="31945" y="22343"/>
                  </a:lnTo>
                  <a:lnTo>
                    <a:pt x="31391" y="21789"/>
                  </a:lnTo>
                  <a:lnTo>
                    <a:pt x="30930" y="21143"/>
                  </a:lnTo>
                  <a:lnTo>
                    <a:pt x="30560" y="20404"/>
                  </a:lnTo>
                  <a:lnTo>
                    <a:pt x="45240" y="20404"/>
                  </a:lnTo>
                  <a:lnTo>
                    <a:pt x="45240" y="18835"/>
                  </a:lnTo>
                  <a:lnTo>
                    <a:pt x="45148" y="17635"/>
                  </a:lnTo>
                  <a:lnTo>
                    <a:pt x="45056" y="16527"/>
                  </a:lnTo>
                  <a:lnTo>
                    <a:pt x="44779" y="15419"/>
                  </a:lnTo>
                  <a:lnTo>
                    <a:pt x="44502" y="14311"/>
                  </a:lnTo>
                  <a:lnTo>
                    <a:pt x="44040" y="13388"/>
                  </a:lnTo>
                  <a:lnTo>
                    <a:pt x="43578" y="12464"/>
                  </a:lnTo>
                  <a:lnTo>
                    <a:pt x="42932" y="11541"/>
                  </a:lnTo>
                  <a:lnTo>
                    <a:pt x="42286" y="10803"/>
                  </a:lnTo>
                  <a:lnTo>
                    <a:pt x="41547" y="10064"/>
                  </a:lnTo>
                  <a:lnTo>
                    <a:pt x="40809" y="9418"/>
                  </a:lnTo>
                  <a:lnTo>
                    <a:pt x="39885" y="8956"/>
                  </a:lnTo>
                  <a:lnTo>
                    <a:pt x="39054" y="8494"/>
                  </a:lnTo>
                  <a:lnTo>
                    <a:pt x="38039" y="8125"/>
                  </a:lnTo>
                  <a:lnTo>
                    <a:pt x="37023" y="7848"/>
                  </a:lnTo>
                  <a:lnTo>
                    <a:pt x="36008" y="7664"/>
                  </a:lnTo>
                  <a:close/>
                  <a:moveTo>
                    <a:pt x="115870" y="7571"/>
                  </a:moveTo>
                  <a:lnTo>
                    <a:pt x="114762" y="7664"/>
                  </a:lnTo>
                  <a:lnTo>
                    <a:pt x="113562" y="7756"/>
                  </a:lnTo>
                  <a:lnTo>
                    <a:pt x="112362" y="7941"/>
                  </a:lnTo>
                  <a:lnTo>
                    <a:pt x="111161" y="8125"/>
                  </a:lnTo>
                  <a:lnTo>
                    <a:pt x="109961" y="8494"/>
                  </a:lnTo>
                  <a:lnTo>
                    <a:pt x="108761" y="8864"/>
                  </a:lnTo>
                  <a:lnTo>
                    <a:pt x="107561" y="9325"/>
                  </a:lnTo>
                  <a:lnTo>
                    <a:pt x="106268" y="9879"/>
                  </a:lnTo>
                  <a:lnTo>
                    <a:pt x="108576" y="14496"/>
                  </a:lnTo>
                  <a:lnTo>
                    <a:pt x="110330" y="13757"/>
                  </a:lnTo>
                  <a:lnTo>
                    <a:pt x="111900" y="13295"/>
                  </a:lnTo>
                  <a:lnTo>
                    <a:pt x="113377" y="12926"/>
                  </a:lnTo>
                  <a:lnTo>
                    <a:pt x="114762" y="12834"/>
                  </a:lnTo>
                  <a:lnTo>
                    <a:pt x="115685" y="12926"/>
                  </a:lnTo>
                  <a:lnTo>
                    <a:pt x="116516" y="13018"/>
                  </a:lnTo>
                  <a:lnTo>
                    <a:pt x="117162" y="13295"/>
                  </a:lnTo>
                  <a:lnTo>
                    <a:pt x="117716" y="13572"/>
                  </a:lnTo>
                  <a:lnTo>
                    <a:pt x="118178" y="14034"/>
                  </a:lnTo>
                  <a:lnTo>
                    <a:pt x="118455" y="14588"/>
                  </a:lnTo>
                  <a:lnTo>
                    <a:pt x="118640" y="15142"/>
                  </a:lnTo>
                  <a:lnTo>
                    <a:pt x="118732" y="15881"/>
                  </a:lnTo>
                  <a:lnTo>
                    <a:pt x="118732" y="16896"/>
                  </a:lnTo>
                  <a:lnTo>
                    <a:pt x="117532" y="16619"/>
                  </a:lnTo>
                  <a:lnTo>
                    <a:pt x="116424" y="16434"/>
                  </a:lnTo>
                  <a:lnTo>
                    <a:pt x="115224" y="16342"/>
                  </a:lnTo>
                  <a:lnTo>
                    <a:pt x="114023" y="16342"/>
                  </a:lnTo>
                  <a:lnTo>
                    <a:pt x="112177" y="16434"/>
                  </a:lnTo>
                  <a:lnTo>
                    <a:pt x="111254" y="16527"/>
                  </a:lnTo>
                  <a:lnTo>
                    <a:pt x="110515" y="16711"/>
                  </a:lnTo>
                  <a:lnTo>
                    <a:pt x="109776" y="16988"/>
                  </a:lnTo>
                  <a:lnTo>
                    <a:pt x="109038" y="17265"/>
                  </a:lnTo>
                  <a:lnTo>
                    <a:pt x="108391" y="17542"/>
                  </a:lnTo>
                  <a:lnTo>
                    <a:pt x="107838" y="17912"/>
                  </a:lnTo>
                  <a:lnTo>
                    <a:pt x="107284" y="18373"/>
                  </a:lnTo>
                  <a:lnTo>
                    <a:pt x="106822" y="18835"/>
                  </a:lnTo>
                  <a:lnTo>
                    <a:pt x="106453" y="19297"/>
                  </a:lnTo>
                  <a:lnTo>
                    <a:pt x="106176" y="19850"/>
                  </a:lnTo>
                  <a:lnTo>
                    <a:pt x="105899" y="20497"/>
                  </a:lnTo>
                  <a:lnTo>
                    <a:pt x="105714" y="21143"/>
                  </a:lnTo>
                  <a:lnTo>
                    <a:pt x="105622" y="21789"/>
                  </a:lnTo>
                  <a:lnTo>
                    <a:pt x="105529" y="22528"/>
                  </a:lnTo>
                  <a:lnTo>
                    <a:pt x="105622" y="23174"/>
                  </a:lnTo>
                  <a:lnTo>
                    <a:pt x="105714" y="23820"/>
                  </a:lnTo>
                  <a:lnTo>
                    <a:pt x="105899" y="24467"/>
                  </a:lnTo>
                  <a:lnTo>
                    <a:pt x="106083" y="25021"/>
                  </a:lnTo>
                  <a:lnTo>
                    <a:pt x="106360" y="25575"/>
                  </a:lnTo>
                  <a:lnTo>
                    <a:pt x="106730" y="26129"/>
                  </a:lnTo>
                  <a:lnTo>
                    <a:pt x="107099" y="26590"/>
                  </a:lnTo>
                  <a:lnTo>
                    <a:pt x="107561" y="27052"/>
                  </a:lnTo>
                  <a:lnTo>
                    <a:pt x="108115" y="27421"/>
                  </a:lnTo>
                  <a:lnTo>
                    <a:pt x="108668" y="27790"/>
                  </a:lnTo>
                  <a:lnTo>
                    <a:pt x="109222" y="28160"/>
                  </a:lnTo>
                  <a:lnTo>
                    <a:pt x="109961" y="28344"/>
                  </a:lnTo>
                  <a:lnTo>
                    <a:pt x="110607" y="28621"/>
                  </a:lnTo>
                  <a:lnTo>
                    <a:pt x="111346" y="28714"/>
                  </a:lnTo>
                  <a:lnTo>
                    <a:pt x="112177" y="28806"/>
                  </a:lnTo>
                  <a:lnTo>
                    <a:pt x="113008" y="28898"/>
                  </a:lnTo>
                  <a:lnTo>
                    <a:pt x="114577" y="28806"/>
                  </a:lnTo>
                  <a:lnTo>
                    <a:pt x="115316" y="28621"/>
                  </a:lnTo>
                  <a:lnTo>
                    <a:pt x="116055" y="28529"/>
                  </a:lnTo>
                  <a:lnTo>
                    <a:pt x="116793" y="28252"/>
                  </a:lnTo>
                  <a:lnTo>
                    <a:pt x="117439" y="27975"/>
                  </a:lnTo>
                  <a:lnTo>
                    <a:pt x="118086" y="27698"/>
                  </a:lnTo>
                  <a:lnTo>
                    <a:pt x="118732" y="27237"/>
                  </a:lnTo>
                  <a:lnTo>
                    <a:pt x="118732" y="28529"/>
                  </a:lnTo>
                  <a:lnTo>
                    <a:pt x="124918" y="28529"/>
                  </a:lnTo>
                  <a:lnTo>
                    <a:pt x="124918" y="15327"/>
                  </a:lnTo>
                  <a:lnTo>
                    <a:pt x="124918" y="14403"/>
                  </a:lnTo>
                  <a:lnTo>
                    <a:pt x="124733" y="13572"/>
                  </a:lnTo>
                  <a:lnTo>
                    <a:pt x="124549" y="12741"/>
                  </a:lnTo>
                  <a:lnTo>
                    <a:pt x="124272" y="12003"/>
                  </a:lnTo>
                  <a:lnTo>
                    <a:pt x="123995" y="11357"/>
                  </a:lnTo>
                  <a:lnTo>
                    <a:pt x="123533" y="10710"/>
                  </a:lnTo>
                  <a:lnTo>
                    <a:pt x="123071" y="10156"/>
                  </a:lnTo>
                  <a:lnTo>
                    <a:pt x="122517" y="9602"/>
                  </a:lnTo>
                  <a:lnTo>
                    <a:pt x="121871" y="9141"/>
                  </a:lnTo>
                  <a:lnTo>
                    <a:pt x="121225" y="8771"/>
                  </a:lnTo>
                  <a:lnTo>
                    <a:pt x="120486" y="8402"/>
                  </a:lnTo>
                  <a:lnTo>
                    <a:pt x="119655" y="8125"/>
                  </a:lnTo>
                  <a:lnTo>
                    <a:pt x="118824" y="7848"/>
                  </a:lnTo>
                  <a:lnTo>
                    <a:pt x="117901" y="7756"/>
                  </a:lnTo>
                  <a:lnTo>
                    <a:pt x="116886" y="7664"/>
                  </a:lnTo>
                  <a:lnTo>
                    <a:pt x="115870" y="7571"/>
                  </a:lnTo>
                  <a:close/>
                </a:path>
              </a:pathLst>
            </a:custGeom>
            <a:solidFill>
              <a:srgbClr val="000000"/>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3" name="Google Shape;6683;ga8048893a6_4_102"/>
            <p:cNvSpPr/>
            <p:nvPr/>
          </p:nvSpPr>
          <p:spPr>
            <a:xfrm>
              <a:off x="5256050" y="2102725"/>
              <a:ext cx="406250" cy="687850"/>
            </a:xfrm>
            <a:custGeom>
              <a:avLst/>
              <a:gdLst/>
              <a:ahLst/>
              <a:cxnLst/>
              <a:rect l="l" t="t" r="r" b="b"/>
              <a:pathLst>
                <a:path w="16250" h="27514" fill="none" extrusionOk="0">
                  <a:moveTo>
                    <a:pt x="4155" y="20958"/>
                  </a:moveTo>
                  <a:lnTo>
                    <a:pt x="4155" y="20958"/>
                  </a:lnTo>
                  <a:lnTo>
                    <a:pt x="4247" y="21789"/>
                  </a:lnTo>
                  <a:lnTo>
                    <a:pt x="4340" y="22527"/>
                  </a:lnTo>
                  <a:lnTo>
                    <a:pt x="4432" y="23174"/>
                  </a:lnTo>
                  <a:lnTo>
                    <a:pt x="4617" y="23820"/>
                  </a:lnTo>
                  <a:lnTo>
                    <a:pt x="4894" y="24466"/>
                  </a:lnTo>
                  <a:lnTo>
                    <a:pt x="5263" y="24928"/>
                  </a:lnTo>
                  <a:lnTo>
                    <a:pt x="5632" y="25482"/>
                  </a:lnTo>
                  <a:lnTo>
                    <a:pt x="6094" y="25851"/>
                  </a:lnTo>
                  <a:lnTo>
                    <a:pt x="6556" y="26313"/>
                  </a:lnTo>
                  <a:lnTo>
                    <a:pt x="7110" y="26590"/>
                  </a:lnTo>
                  <a:lnTo>
                    <a:pt x="7756" y="26867"/>
                  </a:lnTo>
                  <a:lnTo>
                    <a:pt x="8402" y="27144"/>
                  </a:lnTo>
                  <a:lnTo>
                    <a:pt x="9141" y="27236"/>
                  </a:lnTo>
                  <a:lnTo>
                    <a:pt x="9972" y="27421"/>
                  </a:lnTo>
                  <a:lnTo>
                    <a:pt x="11634" y="27513"/>
                  </a:lnTo>
                  <a:lnTo>
                    <a:pt x="11634" y="27513"/>
                  </a:lnTo>
                  <a:lnTo>
                    <a:pt x="12649" y="27421"/>
                  </a:lnTo>
                  <a:lnTo>
                    <a:pt x="13849" y="27328"/>
                  </a:lnTo>
                  <a:lnTo>
                    <a:pt x="14957" y="27144"/>
                  </a:lnTo>
                  <a:lnTo>
                    <a:pt x="15973" y="26867"/>
                  </a:lnTo>
                  <a:lnTo>
                    <a:pt x="15973" y="21789"/>
                  </a:lnTo>
                  <a:lnTo>
                    <a:pt x="15973" y="21789"/>
                  </a:lnTo>
                  <a:lnTo>
                    <a:pt x="14588" y="22158"/>
                  </a:lnTo>
                  <a:lnTo>
                    <a:pt x="13203" y="22251"/>
                  </a:lnTo>
                  <a:lnTo>
                    <a:pt x="13203" y="22251"/>
                  </a:lnTo>
                  <a:lnTo>
                    <a:pt x="12465" y="22158"/>
                  </a:lnTo>
                  <a:lnTo>
                    <a:pt x="11911" y="22066"/>
                  </a:lnTo>
                  <a:lnTo>
                    <a:pt x="11449" y="21881"/>
                  </a:lnTo>
                  <a:lnTo>
                    <a:pt x="11080" y="21697"/>
                  </a:lnTo>
                  <a:lnTo>
                    <a:pt x="10803" y="21327"/>
                  </a:lnTo>
                  <a:lnTo>
                    <a:pt x="10618" y="20866"/>
                  </a:lnTo>
                  <a:lnTo>
                    <a:pt x="10526" y="20404"/>
                  </a:lnTo>
                  <a:lnTo>
                    <a:pt x="10433" y="19758"/>
                  </a:lnTo>
                  <a:lnTo>
                    <a:pt x="10433" y="11910"/>
                  </a:lnTo>
                  <a:lnTo>
                    <a:pt x="16250" y="11910"/>
                  </a:lnTo>
                  <a:lnTo>
                    <a:pt x="16250" y="6648"/>
                  </a:lnTo>
                  <a:lnTo>
                    <a:pt x="10433" y="6648"/>
                  </a:lnTo>
                  <a:lnTo>
                    <a:pt x="10433" y="0"/>
                  </a:lnTo>
                  <a:lnTo>
                    <a:pt x="4155" y="1385"/>
                  </a:lnTo>
                  <a:lnTo>
                    <a:pt x="4155" y="6648"/>
                  </a:lnTo>
                  <a:lnTo>
                    <a:pt x="0" y="6648"/>
                  </a:lnTo>
                  <a:lnTo>
                    <a:pt x="0" y="11910"/>
                  </a:lnTo>
                  <a:lnTo>
                    <a:pt x="4155" y="11910"/>
                  </a:lnTo>
                  <a:lnTo>
                    <a:pt x="4155" y="20958"/>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4" name="Google Shape;6684;ga8048893a6_4_102"/>
            <p:cNvSpPr/>
            <p:nvPr/>
          </p:nvSpPr>
          <p:spPr>
            <a:xfrm>
              <a:off x="4870575" y="2580500"/>
              <a:ext cx="180075" cy="101575"/>
            </a:xfrm>
            <a:custGeom>
              <a:avLst/>
              <a:gdLst/>
              <a:ahLst/>
              <a:cxnLst/>
              <a:rect l="l" t="t" r="r" b="b"/>
              <a:pathLst>
                <a:path w="7203" h="4063" fill="none" extrusionOk="0">
                  <a:moveTo>
                    <a:pt x="1" y="1939"/>
                  </a:moveTo>
                  <a:lnTo>
                    <a:pt x="1" y="1939"/>
                  </a:lnTo>
                  <a:lnTo>
                    <a:pt x="93" y="1478"/>
                  </a:lnTo>
                  <a:lnTo>
                    <a:pt x="278" y="1108"/>
                  </a:lnTo>
                  <a:lnTo>
                    <a:pt x="555" y="739"/>
                  </a:lnTo>
                  <a:lnTo>
                    <a:pt x="1017" y="462"/>
                  </a:lnTo>
                  <a:lnTo>
                    <a:pt x="1478" y="277"/>
                  </a:lnTo>
                  <a:lnTo>
                    <a:pt x="2032" y="93"/>
                  </a:lnTo>
                  <a:lnTo>
                    <a:pt x="2678" y="0"/>
                  </a:lnTo>
                  <a:lnTo>
                    <a:pt x="3417" y="0"/>
                  </a:lnTo>
                  <a:lnTo>
                    <a:pt x="3417" y="0"/>
                  </a:lnTo>
                  <a:lnTo>
                    <a:pt x="4433" y="0"/>
                  </a:lnTo>
                  <a:lnTo>
                    <a:pt x="5448" y="93"/>
                  </a:lnTo>
                  <a:lnTo>
                    <a:pt x="7202" y="462"/>
                  </a:lnTo>
                  <a:lnTo>
                    <a:pt x="7202" y="3047"/>
                  </a:lnTo>
                  <a:lnTo>
                    <a:pt x="7202" y="3047"/>
                  </a:lnTo>
                  <a:lnTo>
                    <a:pt x="6279" y="3509"/>
                  </a:lnTo>
                  <a:lnTo>
                    <a:pt x="5356" y="3786"/>
                  </a:lnTo>
                  <a:lnTo>
                    <a:pt x="4340" y="3970"/>
                  </a:lnTo>
                  <a:lnTo>
                    <a:pt x="3232" y="4063"/>
                  </a:lnTo>
                  <a:lnTo>
                    <a:pt x="3232" y="4063"/>
                  </a:lnTo>
                  <a:lnTo>
                    <a:pt x="2586" y="3970"/>
                  </a:lnTo>
                  <a:lnTo>
                    <a:pt x="1940" y="3878"/>
                  </a:lnTo>
                  <a:lnTo>
                    <a:pt x="1386" y="3693"/>
                  </a:lnTo>
                  <a:lnTo>
                    <a:pt x="924" y="3509"/>
                  </a:lnTo>
                  <a:lnTo>
                    <a:pt x="555" y="3232"/>
                  </a:lnTo>
                  <a:lnTo>
                    <a:pt x="278" y="2863"/>
                  </a:lnTo>
                  <a:lnTo>
                    <a:pt x="93" y="2401"/>
                  </a:lnTo>
                  <a:lnTo>
                    <a:pt x="1" y="1939"/>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5" name="Google Shape;6685;ga8048893a6_4_102"/>
            <p:cNvSpPr/>
            <p:nvPr/>
          </p:nvSpPr>
          <p:spPr>
            <a:xfrm>
              <a:off x="4732100" y="2259675"/>
              <a:ext cx="484725" cy="533200"/>
            </a:xfrm>
            <a:custGeom>
              <a:avLst/>
              <a:gdLst/>
              <a:ahLst/>
              <a:cxnLst/>
              <a:rect l="l" t="t" r="r" b="b"/>
              <a:pathLst>
                <a:path w="19389" h="21328" fill="none" extrusionOk="0">
                  <a:moveTo>
                    <a:pt x="7479" y="21327"/>
                  </a:moveTo>
                  <a:lnTo>
                    <a:pt x="7479" y="21327"/>
                  </a:lnTo>
                  <a:lnTo>
                    <a:pt x="9048" y="21235"/>
                  </a:lnTo>
                  <a:lnTo>
                    <a:pt x="9787" y="21050"/>
                  </a:lnTo>
                  <a:lnTo>
                    <a:pt x="10526" y="20958"/>
                  </a:lnTo>
                  <a:lnTo>
                    <a:pt x="11264" y="20681"/>
                  </a:lnTo>
                  <a:lnTo>
                    <a:pt x="11910" y="20404"/>
                  </a:lnTo>
                  <a:lnTo>
                    <a:pt x="12557" y="20127"/>
                  </a:lnTo>
                  <a:lnTo>
                    <a:pt x="13203" y="19666"/>
                  </a:lnTo>
                  <a:lnTo>
                    <a:pt x="13203" y="20958"/>
                  </a:lnTo>
                  <a:lnTo>
                    <a:pt x="19389" y="20958"/>
                  </a:lnTo>
                  <a:lnTo>
                    <a:pt x="19389" y="7756"/>
                  </a:lnTo>
                  <a:lnTo>
                    <a:pt x="19389" y="7756"/>
                  </a:lnTo>
                  <a:lnTo>
                    <a:pt x="19389" y="6832"/>
                  </a:lnTo>
                  <a:lnTo>
                    <a:pt x="19204" y="6001"/>
                  </a:lnTo>
                  <a:lnTo>
                    <a:pt x="19020" y="5170"/>
                  </a:lnTo>
                  <a:lnTo>
                    <a:pt x="18743" y="4432"/>
                  </a:lnTo>
                  <a:lnTo>
                    <a:pt x="18466" y="3786"/>
                  </a:lnTo>
                  <a:lnTo>
                    <a:pt x="18004" y="3139"/>
                  </a:lnTo>
                  <a:lnTo>
                    <a:pt x="17542" y="2585"/>
                  </a:lnTo>
                  <a:lnTo>
                    <a:pt x="16988" y="2031"/>
                  </a:lnTo>
                  <a:lnTo>
                    <a:pt x="16342" y="1570"/>
                  </a:lnTo>
                  <a:lnTo>
                    <a:pt x="15696" y="1200"/>
                  </a:lnTo>
                  <a:lnTo>
                    <a:pt x="14957" y="831"/>
                  </a:lnTo>
                  <a:lnTo>
                    <a:pt x="14126" y="554"/>
                  </a:lnTo>
                  <a:lnTo>
                    <a:pt x="13295" y="277"/>
                  </a:lnTo>
                  <a:lnTo>
                    <a:pt x="12372" y="185"/>
                  </a:lnTo>
                  <a:lnTo>
                    <a:pt x="11357" y="93"/>
                  </a:lnTo>
                  <a:lnTo>
                    <a:pt x="10341" y="0"/>
                  </a:lnTo>
                  <a:lnTo>
                    <a:pt x="10341" y="0"/>
                  </a:lnTo>
                  <a:lnTo>
                    <a:pt x="9233" y="93"/>
                  </a:lnTo>
                  <a:lnTo>
                    <a:pt x="8033" y="185"/>
                  </a:lnTo>
                  <a:lnTo>
                    <a:pt x="6833" y="370"/>
                  </a:lnTo>
                  <a:lnTo>
                    <a:pt x="5632" y="554"/>
                  </a:lnTo>
                  <a:lnTo>
                    <a:pt x="4432" y="923"/>
                  </a:lnTo>
                  <a:lnTo>
                    <a:pt x="3232" y="1293"/>
                  </a:lnTo>
                  <a:lnTo>
                    <a:pt x="2032" y="1754"/>
                  </a:lnTo>
                  <a:lnTo>
                    <a:pt x="739" y="2308"/>
                  </a:lnTo>
                  <a:lnTo>
                    <a:pt x="3047" y="6925"/>
                  </a:lnTo>
                  <a:lnTo>
                    <a:pt x="3047" y="6925"/>
                  </a:lnTo>
                  <a:lnTo>
                    <a:pt x="4801" y="6186"/>
                  </a:lnTo>
                  <a:lnTo>
                    <a:pt x="6371" y="5724"/>
                  </a:lnTo>
                  <a:lnTo>
                    <a:pt x="7848" y="5355"/>
                  </a:lnTo>
                  <a:lnTo>
                    <a:pt x="9233" y="5263"/>
                  </a:lnTo>
                  <a:lnTo>
                    <a:pt x="9233" y="5263"/>
                  </a:lnTo>
                  <a:lnTo>
                    <a:pt x="10156" y="5355"/>
                  </a:lnTo>
                  <a:lnTo>
                    <a:pt x="10987" y="5447"/>
                  </a:lnTo>
                  <a:lnTo>
                    <a:pt x="11633" y="5724"/>
                  </a:lnTo>
                  <a:lnTo>
                    <a:pt x="12187" y="6001"/>
                  </a:lnTo>
                  <a:lnTo>
                    <a:pt x="12649" y="6463"/>
                  </a:lnTo>
                  <a:lnTo>
                    <a:pt x="12926" y="7017"/>
                  </a:lnTo>
                  <a:lnTo>
                    <a:pt x="13111" y="7571"/>
                  </a:lnTo>
                  <a:lnTo>
                    <a:pt x="13203" y="8310"/>
                  </a:lnTo>
                  <a:lnTo>
                    <a:pt x="13203" y="9325"/>
                  </a:lnTo>
                  <a:lnTo>
                    <a:pt x="13203" y="9325"/>
                  </a:lnTo>
                  <a:lnTo>
                    <a:pt x="12003" y="9048"/>
                  </a:lnTo>
                  <a:lnTo>
                    <a:pt x="10895" y="8863"/>
                  </a:lnTo>
                  <a:lnTo>
                    <a:pt x="9695" y="8771"/>
                  </a:lnTo>
                  <a:lnTo>
                    <a:pt x="8494" y="8771"/>
                  </a:lnTo>
                  <a:lnTo>
                    <a:pt x="8494" y="8771"/>
                  </a:lnTo>
                  <a:lnTo>
                    <a:pt x="6648" y="8863"/>
                  </a:lnTo>
                  <a:lnTo>
                    <a:pt x="5725" y="8956"/>
                  </a:lnTo>
                  <a:lnTo>
                    <a:pt x="4986" y="9140"/>
                  </a:lnTo>
                  <a:lnTo>
                    <a:pt x="4247" y="9417"/>
                  </a:lnTo>
                  <a:lnTo>
                    <a:pt x="3509" y="9694"/>
                  </a:lnTo>
                  <a:lnTo>
                    <a:pt x="2862" y="9971"/>
                  </a:lnTo>
                  <a:lnTo>
                    <a:pt x="2309" y="10341"/>
                  </a:lnTo>
                  <a:lnTo>
                    <a:pt x="1755" y="10802"/>
                  </a:lnTo>
                  <a:lnTo>
                    <a:pt x="1293" y="11264"/>
                  </a:lnTo>
                  <a:lnTo>
                    <a:pt x="924" y="11726"/>
                  </a:lnTo>
                  <a:lnTo>
                    <a:pt x="647" y="12279"/>
                  </a:lnTo>
                  <a:lnTo>
                    <a:pt x="370" y="12926"/>
                  </a:lnTo>
                  <a:lnTo>
                    <a:pt x="185" y="13572"/>
                  </a:lnTo>
                  <a:lnTo>
                    <a:pt x="93" y="14218"/>
                  </a:lnTo>
                  <a:lnTo>
                    <a:pt x="0" y="14957"/>
                  </a:lnTo>
                  <a:lnTo>
                    <a:pt x="0" y="14957"/>
                  </a:lnTo>
                  <a:lnTo>
                    <a:pt x="93" y="15603"/>
                  </a:lnTo>
                  <a:lnTo>
                    <a:pt x="185" y="16249"/>
                  </a:lnTo>
                  <a:lnTo>
                    <a:pt x="370" y="16896"/>
                  </a:lnTo>
                  <a:lnTo>
                    <a:pt x="554" y="17450"/>
                  </a:lnTo>
                  <a:lnTo>
                    <a:pt x="831" y="18004"/>
                  </a:lnTo>
                  <a:lnTo>
                    <a:pt x="1201" y="18558"/>
                  </a:lnTo>
                  <a:lnTo>
                    <a:pt x="1570" y="19019"/>
                  </a:lnTo>
                  <a:lnTo>
                    <a:pt x="2032" y="19481"/>
                  </a:lnTo>
                  <a:lnTo>
                    <a:pt x="2586" y="19850"/>
                  </a:lnTo>
                  <a:lnTo>
                    <a:pt x="3139" y="20219"/>
                  </a:lnTo>
                  <a:lnTo>
                    <a:pt x="3693" y="20589"/>
                  </a:lnTo>
                  <a:lnTo>
                    <a:pt x="4432" y="20773"/>
                  </a:lnTo>
                  <a:lnTo>
                    <a:pt x="5078" y="21050"/>
                  </a:lnTo>
                  <a:lnTo>
                    <a:pt x="5817" y="21143"/>
                  </a:lnTo>
                  <a:lnTo>
                    <a:pt x="6648" y="21235"/>
                  </a:lnTo>
                  <a:lnTo>
                    <a:pt x="7479" y="21327"/>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6" name="Google Shape;6686;ga8048893a6_4_102"/>
            <p:cNvSpPr/>
            <p:nvPr/>
          </p:nvSpPr>
          <p:spPr>
            <a:xfrm>
              <a:off x="4065050" y="2102725"/>
              <a:ext cx="613975" cy="680925"/>
            </a:xfrm>
            <a:custGeom>
              <a:avLst/>
              <a:gdLst/>
              <a:ahLst/>
              <a:cxnLst/>
              <a:rect l="l" t="t" r="r" b="b"/>
              <a:pathLst>
                <a:path w="24559" h="27237" fill="none" extrusionOk="0">
                  <a:moveTo>
                    <a:pt x="0" y="27236"/>
                  </a:moveTo>
                  <a:lnTo>
                    <a:pt x="6740" y="27236"/>
                  </a:lnTo>
                  <a:lnTo>
                    <a:pt x="6740" y="16619"/>
                  </a:lnTo>
                  <a:lnTo>
                    <a:pt x="17911" y="16619"/>
                  </a:lnTo>
                  <a:lnTo>
                    <a:pt x="17911" y="27236"/>
                  </a:lnTo>
                  <a:lnTo>
                    <a:pt x="24559" y="27236"/>
                  </a:lnTo>
                  <a:lnTo>
                    <a:pt x="24559" y="0"/>
                  </a:lnTo>
                  <a:lnTo>
                    <a:pt x="17911" y="0"/>
                  </a:lnTo>
                  <a:lnTo>
                    <a:pt x="17911" y="10525"/>
                  </a:lnTo>
                  <a:lnTo>
                    <a:pt x="6740" y="10525"/>
                  </a:lnTo>
                  <a:lnTo>
                    <a:pt x="6740" y="0"/>
                  </a:lnTo>
                  <a:lnTo>
                    <a:pt x="0" y="0"/>
                  </a:lnTo>
                  <a:lnTo>
                    <a:pt x="0" y="27236"/>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7" name="Google Shape;6687;ga8048893a6_4_102"/>
            <p:cNvSpPr/>
            <p:nvPr/>
          </p:nvSpPr>
          <p:spPr>
            <a:xfrm>
              <a:off x="3430300" y="2395850"/>
              <a:ext cx="242375" cy="260850"/>
            </a:xfrm>
            <a:custGeom>
              <a:avLst/>
              <a:gdLst/>
              <a:ahLst/>
              <a:cxnLst/>
              <a:rect l="l" t="t" r="r" b="b"/>
              <a:pathLst>
                <a:path w="9695" h="10434" fill="none" extrusionOk="0">
                  <a:moveTo>
                    <a:pt x="0" y="5171"/>
                  </a:moveTo>
                  <a:lnTo>
                    <a:pt x="0" y="5171"/>
                  </a:lnTo>
                  <a:lnTo>
                    <a:pt x="93" y="4155"/>
                  </a:lnTo>
                  <a:lnTo>
                    <a:pt x="370" y="3139"/>
                  </a:lnTo>
                  <a:lnTo>
                    <a:pt x="831" y="2309"/>
                  </a:lnTo>
                  <a:lnTo>
                    <a:pt x="1478" y="1478"/>
                  </a:lnTo>
                  <a:lnTo>
                    <a:pt x="2308" y="924"/>
                  </a:lnTo>
                  <a:lnTo>
                    <a:pt x="3232" y="370"/>
                  </a:lnTo>
                  <a:lnTo>
                    <a:pt x="4247" y="93"/>
                  </a:lnTo>
                  <a:lnTo>
                    <a:pt x="5355" y="0"/>
                  </a:lnTo>
                  <a:lnTo>
                    <a:pt x="5355" y="0"/>
                  </a:lnTo>
                  <a:lnTo>
                    <a:pt x="6648" y="93"/>
                  </a:lnTo>
                  <a:lnTo>
                    <a:pt x="7756" y="462"/>
                  </a:lnTo>
                  <a:lnTo>
                    <a:pt x="8864" y="924"/>
                  </a:lnTo>
                  <a:lnTo>
                    <a:pt x="9325" y="1201"/>
                  </a:lnTo>
                  <a:lnTo>
                    <a:pt x="9695" y="1570"/>
                  </a:lnTo>
                  <a:lnTo>
                    <a:pt x="9695" y="8771"/>
                  </a:lnTo>
                  <a:lnTo>
                    <a:pt x="9695" y="8771"/>
                  </a:lnTo>
                  <a:lnTo>
                    <a:pt x="9325" y="9141"/>
                  </a:lnTo>
                  <a:lnTo>
                    <a:pt x="8771" y="9510"/>
                  </a:lnTo>
                  <a:lnTo>
                    <a:pt x="8310" y="9787"/>
                  </a:lnTo>
                  <a:lnTo>
                    <a:pt x="7756" y="9972"/>
                  </a:lnTo>
                  <a:lnTo>
                    <a:pt x="7202" y="10156"/>
                  </a:lnTo>
                  <a:lnTo>
                    <a:pt x="6648" y="10341"/>
                  </a:lnTo>
                  <a:lnTo>
                    <a:pt x="5355" y="10433"/>
                  </a:lnTo>
                  <a:lnTo>
                    <a:pt x="5355" y="10433"/>
                  </a:lnTo>
                  <a:lnTo>
                    <a:pt x="4247" y="10341"/>
                  </a:lnTo>
                  <a:lnTo>
                    <a:pt x="3232" y="10064"/>
                  </a:lnTo>
                  <a:lnTo>
                    <a:pt x="2308" y="9510"/>
                  </a:lnTo>
                  <a:lnTo>
                    <a:pt x="1570" y="8956"/>
                  </a:lnTo>
                  <a:lnTo>
                    <a:pt x="924" y="8125"/>
                  </a:lnTo>
                  <a:lnTo>
                    <a:pt x="370" y="7294"/>
                  </a:lnTo>
                  <a:lnTo>
                    <a:pt x="93" y="6279"/>
                  </a:lnTo>
                  <a:lnTo>
                    <a:pt x="0" y="517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8" name="Google Shape;6688;ga8048893a6_4_102"/>
            <p:cNvSpPr/>
            <p:nvPr/>
          </p:nvSpPr>
          <p:spPr>
            <a:xfrm>
              <a:off x="3275650" y="2070400"/>
              <a:ext cx="553975" cy="720175"/>
            </a:xfrm>
            <a:custGeom>
              <a:avLst/>
              <a:gdLst/>
              <a:ahLst/>
              <a:cxnLst/>
              <a:rect l="l" t="t" r="r" b="b"/>
              <a:pathLst>
                <a:path w="22159" h="28807" fill="none" extrusionOk="0">
                  <a:moveTo>
                    <a:pt x="15973" y="28529"/>
                  </a:moveTo>
                  <a:lnTo>
                    <a:pt x="22159" y="28529"/>
                  </a:lnTo>
                  <a:lnTo>
                    <a:pt x="22159" y="1"/>
                  </a:lnTo>
                  <a:lnTo>
                    <a:pt x="15881" y="1293"/>
                  </a:lnTo>
                  <a:lnTo>
                    <a:pt x="15881" y="9048"/>
                  </a:lnTo>
                  <a:lnTo>
                    <a:pt x="15881" y="9048"/>
                  </a:lnTo>
                  <a:lnTo>
                    <a:pt x="14680" y="8494"/>
                  </a:lnTo>
                  <a:lnTo>
                    <a:pt x="13388" y="8033"/>
                  </a:lnTo>
                  <a:lnTo>
                    <a:pt x="12095" y="7756"/>
                  </a:lnTo>
                  <a:lnTo>
                    <a:pt x="10710" y="7664"/>
                  </a:lnTo>
                  <a:lnTo>
                    <a:pt x="10710" y="7664"/>
                  </a:lnTo>
                  <a:lnTo>
                    <a:pt x="9602" y="7756"/>
                  </a:lnTo>
                  <a:lnTo>
                    <a:pt x="8494" y="7941"/>
                  </a:lnTo>
                  <a:lnTo>
                    <a:pt x="7479" y="8217"/>
                  </a:lnTo>
                  <a:lnTo>
                    <a:pt x="6463" y="8494"/>
                  </a:lnTo>
                  <a:lnTo>
                    <a:pt x="5540" y="8956"/>
                  </a:lnTo>
                  <a:lnTo>
                    <a:pt x="4617" y="9510"/>
                  </a:lnTo>
                  <a:lnTo>
                    <a:pt x="3878" y="10064"/>
                  </a:lnTo>
                  <a:lnTo>
                    <a:pt x="3047" y="10710"/>
                  </a:lnTo>
                  <a:lnTo>
                    <a:pt x="2401" y="11541"/>
                  </a:lnTo>
                  <a:lnTo>
                    <a:pt x="1755" y="12280"/>
                  </a:lnTo>
                  <a:lnTo>
                    <a:pt x="1293" y="13203"/>
                  </a:lnTo>
                  <a:lnTo>
                    <a:pt x="831" y="14126"/>
                  </a:lnTo>
                  <a:lnTo>
                    <a:pt x="462" y="15050"/>
                  </a:lnTo>
                  <a:lnTo>
                    <a:pt x="185" y="16065"/>
                  </a:lnTo>
                  <a:lnTo>
                    <a:pt x="0" y="17173"/>
                  </a:lnTo>
                  <a:lnTo>
                    <a:pt x="0" y="18189"/>
                  </a:lnTo>
                  <a:lnTo>
                    <a:pt x="0" y="18189"/>
                  </a:lnTo>
                  <a:lnTo>
                    <a:pt x="0" y="19297"/>
                  </a:lnTo>
                  <a:lnTo>
                    <a:pt x="185" y="20404"/>
                  </a:lnTo>
                  <a:lnTo>
                    <a:pt x="462" y="21420"/>
                  </a:lnTo>
                  <a:lnTo>
                    <a:pt x="831" y="22343"/>
                  </a:lnTo>
                  <a:lnTo>
                    <a:pt x="1201" y="23267"/>
                  </a:lnTo>
                  <a:lnTo>
                    <a:pt x="1755" y="24190"/>
                  </a:lnTo>
                  <a:lnTo>
                    <a:pt x="2401" y="25021"/>
                  </a:lnTo>
                  <a:lnTo>
                    <a:pt x="3047" y="25759"/>
                  </a:lnTo>
                  <a:lnTo>
                    <a:pt x="3786" y="26406"/>
                  </a:lnTo>
                  <a:lnTo>
                    <a:pt x="4617" y="27052"/>
                  </a:lnTo>
                  <a:lnTo>
                    <a:pt x="5448" y="27514"/>
                  </a:lnTo>
                  <a:lnTo>
                    <a:pt x="6371" y="27975"/>
                  </a:lnTo>
                  <a:lnTo>
                    <a:pt x="7294" y="28344"/>
                  </a:lnTo>
                  <a:lnTo>
                    <a:pt x="8310" y="28621"/>
                  </a:lnTo>
                  <a:lnTo>
                    <a:pt x="9418" y="28714"/>
                  </a:lnTo>
                  <a:lnTo>
                    <a:pt x="10433" y="28806"/>
                  </a:lnTo>
                  <a:lnTo>
                    <a:pt x="10433" y="28806"/>
                  </a:lnTo>
                  <a:lnTo>
                    <a:pt x="11264" y="28806"/>
                  </a:lnTo>
                  <a:lnTo>
                    <a:pt x="12003" y="28714"/>
                  </a:lnTo>
                  <a:lnTo>
                    <a:pt x="12649" y="28529"/>
                  </a:lnTo>
                  <a:lnTo>
                    <a:pt x="13388" y="28344"/>
                  </a:lnTo>
                  <a:lnTo>
                    <a:pt x="14034" y="28067"/>
                  </a:lnTo>
                  <a:lnTo>
                    <a:pt x="14773" y="27790"/>
                  </a:lnTo>
                  <a:lnTo>
                    <a:pt x="15419" y="27421"/>
                  </a:lnTo>
                  <a:lnTo>
                    <a:pt x="15973" y="27052"/>
                  </a:lnTo>
                  <a:lnTo>
                    <a:pt x="15973" y="28529"/>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89" name="Google Shape;6689;ga8048893a6_4_102"/>
            <p:cNvSpPr/>
            <p:nvPr/>
          </p:nvSpPr>
          <p:spPr>
            <a:xfrm>
              <a:off x="2855575" y="2388925"/>
              <a:ext cx="214675" cy="80800"/>
            </a:xfrm>
            <a:custGeom>
              <a:avLst/>
              <a:gdLst/>
              <a:ahLst/>
              <a:cxnLst/>
              <a:rect l="l" t="t" r="r" b="b"/>
              <a:pathLst>
                <a:path w="8587" h="3232" fill="none" extrusionOk="0">
                  <a:moveTo>
                    <a:pt x="4247" y="0"/>
                  </a:moveTo>
                  <a:lnTo>
                    <a:pt x="4247" y="0"/>
                  </a:lnTo>
                  <a:lnTo>
                    <a:pt x="4986" y="93"/>
                  </a:lnTo>
                  <a:lnTo>
                    <a:pt x="5724" y="277"/>
                  </a:lnTo>
                  <a:lnTo>
                    <a:pt x="6371" y="554"/>
                  </a:lnTo>
                  <a:lnTo>
                    <a:pt x="6925" y="924"/>
                  </a:lnTo>
                  <a:lnTo>
                    <a:pt x="7478" y="1385"/>
                  </a:lnTo>
                  <a:lnTo>
                    <a:pt x="7940" y="1939"/>
                  </a:lnTo>
                  <a:lnTo>
                    <a:pt x="8309" y="2586"/>
                  </a:lnTo>
                  <a:lnTo>
                    <a:pt x="8586" y="3232"/>
                  </a:lnTo>
                  <a:lnTo>
                    <a:pt x="0" y="3232"/>
                  </a:lnTo>
                  <a:lnTo>
                    <a:pt x="0" y="3232"/>
                  </a:lnTo>
                  <a:lnTo>
                    <a:pt x="277" y="2586"/>
                  </a:lnTo>
                  <a:lnTo>
                    <a:pt x="646" y="1939"/>
                  </a:lnTo>
                  <a:lnTo>
                    <a:pt x="1108" y="1385"/>
                  </a:lnTo>
                  <a:lnTo>
                    <a:pt x="1570" y="831"/>
                  </a:lnTo>
                  <a:lnTo>
                    <a:pt x="2216" y="462"/>
                  </a:lnTo>
                  <a:lnTo>
                    <a:pt x="2862" y="277"/>
                  </a:lnTo>
                  <a:lnTo>
                    <a:pt x="3508" y="93"/>
                  </a:lnTo>
                  <a:lnTo>
                    <a:pt x="4247"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0" name="Google Shape;6690;ga8048893a6_4_102"/>
            <p:cNvSpPr/>
            <p:nvPr/>
          </p:nvSpPr>
          <p:spPr>
            <a:xfrm>
              <a:off x="2698600" y="2261975"/>
              <a:ext cx="526300" cy="530900"/>
            </a:xfrm>
            <a:custGeom>
              <a:avLst/>
              <a:gdLst/>
              <a:ahLst/>
              <a:cxnLst/>
              <a:rect l="l" t="t" r="r" b="b"/>
              <a:pathLst>
                <a:path w="21052" h="21236" fill="none" extrusionOk="0">
                  <a:moveTo>
                    <a:pt x="1" y="10618"/>
                  </a:moveTo>
                  <a:lnTo>
                    <a:pt x="1" y="10618"/>
                  </a:lnTo>
                  <a:lnTo>
                    <a:pt x="1" y="11726"/>
                  </a:lnTo>
                  <a:lnTo>
                    <a:pt x="186" y="12741"/>
                  </a:lnTo>
                  <a:lnTo>
                    <a:pt x="463" y="13849"/>
                  </a:lnTo>
                  <a:lnTo>
                    <a:pt x="832" y="14773"/>
                  </a:lnTo>
                  <a:lnTo>
                    <a:pt x="1293" y="15696"/>
                  </a:lnTo>
                  <a:lnTo>
                    <a:pt x="1847" y="16619"/>
                  </a:lnTo>
                  <a:lnTo>
                    <a:pt x="2494" y="17450"/>
                  </a:lnTo>
                  <a:lnTo>
                    <a:pt x="3232" y="18189"/>
                  </a:lnTo>
                  <a:lnTo>
                    <a:pt x="3971" y="18835"/>
                  </a:lnTo>
                  <a:lnTo>
                    <a:pt x="4802" y="19481"/>
                  </a:lnTo>
                  <a:lnTo>
                    <a:pt x="5725" y="19943"/>
                  </a:lnTo>
                  <a:lnTo>
                    <a:pt x="6741" y="20404"/>
                  </a:lnTo>
                  <a:lnTo>
                    <a:pt x="7756" y="20774"/>
                  </a:lnTo>
                  <a:lnTo>
                    <a:pt x="8864" y="21051"/>
                  </a:lnTo>
                  <a:lnTo>
                    <a:pt x="9972" y="21235"/>
                  </a:lnTo>
                  <a:lnTo>
                    <a:pt x="11172" y="21235"/>
                  </a:lnTo>
                  <a:lnTo>
                    <a:pt x="11172" y="21235"/>
                  </a:lnTo>
                  <a:lnTo>
                    <a:pt x="12373" y="21235"/>
                  </a:lnTo>
                  <a:lnTo>
                    <a:pt x="13573" y="21051"/>
                  </a:lnTo>
                  <a:lnTo>
                    <a:pt x="14681" y="20866"/>
                  </a:lnTo>
                  <a:lnTo>
                    <a:pt x="15789" y="20497"/>
                  </a:lnTo>
                  <a:lnTo>
                    <a:pt x="16804" y="20127"/>
                  </a:lnTo>
                  <a:lnTo>
                    <a:pt x="17820" y="19574"/>
                  </a:lnTo>
                  <a:lnTo>
                    <a:pt x="18743" y="18927"/>
                  </a:lnTo>
                  <a:lnTo>
                    <a:pt x="19759" y="18096"/>
                  </a:lnTo>
                  <a:lnTo>
                    <a:pt x="15604" y="14496"/>
                  </a:lnTo>
                  <a:lnTo>
                    <a:pt x="15604" y="14496"/>
                  </a:lnTo>
                  <a:lnTo>
                    <a:pt x="15142" y="14773"/>
                  </a:lnTo>
                  <a:lnTo>
                    <a:pt x="14773" y="15142"/>
                  </a:lnTo>
                  <a:lnTo>
                    <a:pt x="14311" y="15419"/>
                  </a:lnTo>
                  <a:lnTo>
                    <a:pt x="13757" y="15604"/>
                  </a:lnTo>
                  <a:lnTo>
                    <a:pt x="12650" y="15881"/>
                  </a:lnTo>
                  <a:lnTo>
                    <a:pt x="11449" y="15973"/>
                  </a:lnTo>
                  <a:lnTo>
                    <a:pt x="11449" y="15973"/>
                  </a:lnTo>
                  <a:lnTo>
                    <a:pt x="10618" y="15973"/>
                  </a:lnTo>
                  <a:lnTo>
                    <a:pt x="9787" y="15788"/>
                  </a:lnTo>
                  <a:lnTo>
                    <a:pt x="9049" y="15511"/>
                  </a:lnTo>
                  <a:lnTo>
                    <a:pt x="8403" y="15142"/>
                  </a:lnTo>
                  <a:lnTo>
                    <a:pt x="7756" y="14680"/>
                  </a:lnTo>
                  <a:lnTo>
                    <a:pt x="7202" y="14126"/>
                  </a:lnTo>
                  <a:lnTo>
                    <a:pt x="6741" y="13480"/>
                  </a:lnTo>
                  <a:lnTo>
                    <a:pt x="6371" y="12741"/>
                  </a:lnTo>
                  <a:lnTo>
                    <a:pt x="21051" y="12741"/>
                  </a:lnTo>
                  <a:lnTo>
                    <a:pt x="21051" y="11172"/>
                  </a:lnTo>
                  <a:lnTo>
                    <a:pt x="21051" y="11172"/>
                  </a:lnTo>
                  <a:lnTo>
                    <a:pt x="20959" y="9972"/>
                  </a:lnTo>
                  <a:lnTo>
                    <a:pt x="20867" y="8864"/>
                  </a:lnTo>
                  <a:lnTo>
                    <a:pt x="20590" y="7756"/>
                  </a:lnTo>
                  <a:lnTo>
                    <a:pt x="20313" y="6648"/>
                  </a:lnTo>
                  <a:lnTo>
                    <a:pt x="19851" y="5725"/>
                  </a:lnTo>
                  <a:lnTo>
                    <a:pt x="19389" y="4801"/>
                  </a:lnTo>
                  <a:lnTo>
                    <a:pt x="18743" y="3878"/>
                  </a:lnTo>
                  <a:lnTo>
                    <a:pt x="18097" y="3140"/>
                  </a:lnTo>
                  <a:lnTo>
                    <a:pt x="17358" y="2401"/>
                  </a:lnTo>
                  <a:lnTo>
                    <a:pt x="16620" y="1755"/>
                  </a:lnTo>
                  <a:lnTo>
                    <a:pt x="15696" y="1293"/>
                  </a:lnTo>
                  <a:lnTo>
                    <a:pt x="14865" y="831"/>
                  </a:lnTo>
                  <a:lnTo>
                    <a:pt x="13850" y="462"/>
                  </a:lnTo>
                  <a:lnTo>
                    <a:pt x="12834" y="185"/>
                  </a:lnTo>
                  <a:lnTo>
                    <a:pt x="11819" y="1"/>
                  </a:lnTo>
                  <a:lnTo>
                    <a:pt x="10711" y="1"/>
                  </a:lnTo>
                  <a:lnTo>
                    <a:pt x="10711" y="1"/>
                  </a:lnTo>
                  <a:lnTo>
                    <a:pt x="9603" y="1"/>
                  </a:lnTo>
                  <a:lnTo>
                    <a:pt x="8495" y="185"/>
                  </a:lnTo>
                  <a:lnTo>
                    <a:pt x="7479" y="462"/>
                  </a:lnTo>
                  <a:lnTo>
                    <a:pt x="6464" y="831"/>
                  </a:lnTo>
                  <a:lnTo>
                    <a:pt x="5540" y="1201"/>
                  </a:lnTo>
                  <a:lnTo>
                    <a:pt x="4617" y="1755"/>
                  </a:lnTo>
                  <a:lnTo>
                    <a:pt x="3786" y="2401"/>
                  </a:lnTo>
                  <a:lnTo>
                    <a:pt x="3048" y="3047"/>
                  </a:lnTo>
                  <a:lnTo>
                    <a:pt x="2401" y="3786"/>
                  </a:lnTo>
                  <a:lnTo>
                    <a:pt x="1755" y="4617"/>
                  </a:lnTo>
                  <a:lnTo>
                    <a:pt x="1201" y="5448"/>
                  </a:lnTo>
                  <a:lnTo>
                    <a:pt x="832" y="6463"/>
                  </a:lnTo>
                  <a:lnTo>
                    <a:pt x="463" y="7387"/>
                  </a:lnTo>
                  <a:lnTo>
                    <a:pt x="186" y="8402"/>
                  </a:lnTo>
                  <a:lnTo>
                    <a:pt x="1" y="9510"/>
                  </a:lnTo>
                  <a:lnTo>
                    <a:pt x="1" y="10618"/>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1" name="Google Shape;6691;ga8048893a6_4_102"/>
            <p:cNvSpPr/>
            <p:nvPr/>
          </p:nvSpPr>
          <p:spPr>
            <a:xfrm>
              <a:off x="2262375" y="2245825"/>
              <a:ext cx="251600" cy="154675"/>
            </a:xfrm>
            <a:custGeom>
              <a:avLst/>
              <a:gdLst/>
              <a:ahLst/>
              <a:cxnLst/>
              <a:rect l="l" t="t" r="r" b="b"/>
              <a:pathLst>
                <a:path w="10064" h="6187" fill="none" extrusionOk="0">
                  <a:moveTo>
                    <a:pt x="6555" y="0"/>
                  </a:moveTo>
                  <a:lnTo>
                    <a:pt x="6555" y="0"/>
                  </a:lnTo>
                  <a:lnTo>
                    <a:pt x="7386" y="93"/>
                  </a:lnTo>
                  <a:lnTo>
                    <a:pt x="8033" y="277"/>
                  </a:lnTo>
                  <a:lnTo>
                    <a:pt x="8679" y="554"/>
                  </a:lnTo>
                  <a:lnTo>
                    <a:pt x="9141" y="924"/>
                  </a:lnTo>
                  <a:lnTo>
                    <a:pt x="9510" y="1385"/>
                  </a:lnTo>
                  <a:lnTo>
                    <a:pt x="9787" y="1939"/>
                  </a:lnTo>
                  <a:lnTo>
                    <a:pt x="9971" y="2493"/>
                  </a:lnTo>
                  <a:lnTo>
                    <a:pt x="10064" y="3139"/>
                  </a:lnTo>
                  <a:lnTo>
                    <a:pt x="10064" y="3139"/>
                  </a:lnTo>
                  <a:lnTo>
                    <a:pt x="9971" y="3693"/>
                  </a:lnTo>
                  <a:lnTo>
                    <a:pt x="9787" y="4247"/>
                  </a:lnTo>
                  <a:lnTo>
                    <a:pt x="9510" y="4801"/>
                  </a:lnTo>
                  <a:lnTo>
                    <a:pt x="9141" y="5263"/>
                  </a:lnTo>
                  <a:lnTo>
                    <a:pt x="8679" y="5632"/>
                  </a:lnTo>
                  <a:lnTo>
                    <a:pt x="8033" y="5909"/>
                  </a:lnTo>
                  <a:lnTo>
                    <a:pt x="7386" y="6094"/>
                  </a:lnTo>
                  <a:lnTo>
                    <a:pt x="6555" y="6186"/>
                  </a:lnTo>
                  <a:lnTo>
                    <a:pt x="0" y="6186"/>
                  </a:lnTo>
                  <a:lnTo>
                    <a:pt x="0" y="0"/>
                  </a:lnTo>
                  <a:lnTo>
                    <a:pt x="6555"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2" name="Google Shape;6692;ga8048893a6_4_102"/>
            <p:cNvSpPr/>
            <p:nvPr/>
          </p:nvSpPr>
          <p:spPr>
            <a:xfrm>
              <a:off x="2093875" y="2102725"/>
              <a:ext cx="609375" cy="680925"/>
            </a:xfrm>
            <a:custGeom>
              <a:avLst/>
              <a:gdLst/>
              <a:ahLst/>
              <a:cxnLst/>
              <a:rect l="l" t="t" r="r" b="b"/>
              <a:pathLst>
                <a:path w="24375" h="27237" fill="none" extrusionOk="0">
                  <a:moveTo>
                    <a:pt x="0" y="27236"/>
                  </a:moveTo>
                  <a:lnTo>
                    <a:pt x="6740" y="27236"/>
                  </a:lnTo>
                  <a:lnTo>
                    <a:pt x="6740" y="17357"/>
                  </a:lnTo>
                  <a:lnTo>
                    <a:pt x="11818" y="17357"/>
                  </a:lnTo>
                  <a:lnTo>
                    <a:pt x="16896" y="27236"/>
                  </a:lnTo>
                  <a:lnTo>
                    <a:pt x="24375" y="27236"/>
                  </a:lnTo>
                  <a:lnTo>
                    <a:pt x="18373" y="16342"/>
                  </a:lnTo>
                  <a:lnTo>
                    <a:pt x="18373" y="16342"/>
                  </a:lnTo>
                  <a:lnTo>
                    <a:pt x="19574" y="15788"/>
                  </a:lnTo>
                  <a:lnTo>
                    <a:pt x="20589" y="15049"/>
                  </a:lnTo>
                  <a:lnTo>
                    <a:pt x="21420" y="14218"/>
                  </a:lnTo>
                  <a:lnTo>
                    <a:pt x="22159" y="13295"/>
                  </a:lnTo>
                  <a:lnTo>
                    <a:pt x="22713" y="12187"/>
                  </a:lnTo>
                  <a:lnTo>
                    <a:pt x="23174" y="11079"/>
                  </a:lnTo>
                  <a:lnTo>
                    <a:pt x="23451" y="9971"/>
                  </a:lnTo>
                  <a:lnTo>
                    <a:pt x="23544" y="8679"/>
                  </a:lnTo>
                  <a:lnTo>
                    <a:pt x="23544" y="8679"/>
                  </a:lnTo>
                  <a:lnTo>
                    <a:pt x="23451" y="7755"/>
                  </a:lnTo>
                  <a:lnTo>
                    <a:pt x="23359" y="6924"/>
                  </a:lnTo>
                  <a:lnTo>
                    <a:pt x="23174" y="6094"/>
                  </a:lnTo>
                  <a:lnTo>
                    <a:pt x="22805" y="5263"/>
                  </a:lnTo>
                  <a:lnTo>
                    <a:pt x="22436" y="4524"/>
                  </a:lnTo>
                  <a:lnTo>
                    <a:pt x="21974" y="3785"/>
                  </a:lnTo>
                  <a:lnTo>
                    <a:pt x="21512" y="3139"/>
                  </a:lnTo>
                  <a:lnTo>
                    <a:pt x="20866" y="2585"/>
                  </a:lnTo>
                  <a:lnTo>
                    <a:pt x="20220" y="2031"/>
                  </a:lnTo>
                  <a:lnTo>
                    <a:pt x="19481" y="1477"/>
                  </a:lnTo>
                  <a:lnTo>
                    <a:pt x="18743" y="1108"/>
                  </a:lnTo>
                  <a:lnTo>
                    <a:pt x="17819" y="739"/>
                  </a:lnTo>
                  <a:lnTo>
                    <a:pt x="16988" y="462"/>
                  </a:lnTo>
                  <a:lnTo>
                    <a:pt x="15973" y="185"/>
                  </a:lnTo>
                  <a:lnTo>
                    <a:pt x="14957" y="92"/>
                  </a:lnTo>
                  <a:lnTo>
                    <a:pt x="13942" y="0"/>
                  </a:lnTo>
                  <a:lnTo>
                    <a:pt x="0" y="0"/>
                  </a:lnTo>
                  <a:lnTo>
                    <a:pt x="0" y="27236"/>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3" name="Google Shape;6693;ga8048893a6_4_102"/>
            <p:cNvSpPr/>
            <p:nvPr/>
          </p:nvSpPr>
          <p:spPr>
            <a:xfrm>
              <a:off x="332750" y="1733425"/>
              <a:ext cx="1274125" cy="757075"/>
            </a:xfrm>
            <a:custGeom>
              <a:avLst/>
              <a:gdLst/>
              <a:ahLst/>
              <a:cxnLst/>
              <a:rect l="l" t="t" r="r" b="b"/>
              <a:pathLst>
                <a:path w="50965" h="30283" extrusionOk="0">
                  <a:moveTo>
                    <a:pt x="27791" y="0"/>
                  </a:moveTo>
                  <a:lnTo>
                    <a:pt x="26406" y="92"/>
                  </a:lnTo>
                  <a:lnTo>
                    <a:pt x="25113" y="185"/>
                  </a:lnTo>
                  <a:lnTo>
                    <a:pt x="23728" y="369"/>
                  </a:lnTo>
                  <a:lnTo>
                    <a:pt x="22436" y="554"/>
                  </a:lnTo>
                  <a:lnTo>
                    <a:pt x="21051" y="923"/>
                  </a:lnTo>
                  <a:lnTo>
                    <a:pt x="19758" y="1293"/>
                  </a:lnTo>
                  <a:lnTo>
                    <a:pt x="18466" y="1662"/>
                  </a:lnTo>
                  <a:lnTo>
                    <a:pt x="17265" y="2216"/>
                  </a:lnTo>
                  <a:lnTo>
                    <a:pt x="15973" y="2770"/>
                  </a:lnTo>
                  <a:lnTo>
                    <a:pt x="14773" y="3324"/>
                  </a:lnTo>
                  <a:lnTo>
                    <a:pt x="13665" y="4062"/>
                  </a:lnTo>
                  <a:lnTo>
                    <a:pt x="12464" y="4801"/>
                  </a:lnTo>
                  <a:lnTo>
                    <a:pt x="11357" y="5540"/>
                  </a:lnTo>
                  <a:lnTo>
                    <a:pt x="10249" y="6370"/>
                  </a:lnTo>
                  <a:lnTo>
                    <a:pt x="9233" y="7294"/>
                  </a:lnTo>
                  <a:lnTo>
                    <a:pt x="8217" y="8217"/>
                  </a:lnTo>
                  <a:lnTo>
                    <a:pt x="7294" y="9233"/>
                  </a:lnTo>
                  <a:lnTo>
                    <a:pt x="6371" y="10248"/>
                  </a:lnTo>
                  <a:lnTo>
                    <a:pt x="5540" y="11356"/>
                  </a:lnTo>
                  <a:lnTo>
                    <a:pt x="4709" y="12464"/>
                  </a:lnTo>
                  <a:lnTo>
                    <a:pt x="3970" y="13664"/>
                  </a:lnTo>
                  <a:lnTo>
                    <a:pt x="3232" y="14957"/>
                  </a:lnTo>
                  <a:lnTo>
                    <a:pt x="2586" y="16249"/>
                  </a:lnTo>
                  <a:lnTo>
                    <a:pt x="1847" y="18003"/>
                  </a:lnTo>
                  <a:lnTo>
                    <a:pt x="1293" y="19665"/>
                  </a:lnTo>
                  <a:lnTo>
                    <a:pt x="739" y="21420"/>
                  </a:lnTo>
                  <a:lnTo>
                    <a:pt x="370" y="23266"/>
                  </a:lnTo>
                  <a:lnTo>
                    <a:pt x="185" y="25020"/>
                  </a:lnTo>
                  <a:lnTo>
                    <a:pt x="0" y="26774"/>
                  </a:lnTo>
                  <a:lnTo>
                    <a:pt x="0" y="28529"/>
                  </a:lnTo>
                  <a:lnTo>
                    <a:pt x="93" y="30283"/>
                  </a:lnTo>
                  <a:lnTo>
                    <a:pt x="9879" y="26682"/>
                  </a:lnTo>
                  <a:lnTo>
                    <a:pt x="10064" y="25113"/>
                  </a:lnTo>
                  <a:lnTo>
                    <a:pt x="10433" y="23543"/>
                  </a:lnTo>
                  <a:lnTo>
                    <a:pt x="10895" y="21973"/>
                  </a:lnTo>
                  <a:lnTo>
                    <a:pt x="11541" y="20404"/>
                  </a:lnTo>
                  <a:lnTo>
                    <a:pt x="12464" y="18742"/>
                  </a:lnTo>
                  <a:lnTo>
                    <a:pt x="13480" y="17265"/>
                  </a:lnTo>
                  <a:lnTo>
                    <a:pt x="14588" y="15880"/>
                  </a:lnTo>
                  <a:lnTo>
                    <a:pt x="15881" y="14587"/>
                  </a:lnTo>
                  <a:lnTo>
                    <a:pt x="17265" y="13480"/>
                  </a:lnTo>
                  <a:lnTo>
                    <a:pt x="18743" y="12464"/>
                  </a:lnTo>
                  <a:lnTo>
                    <a:pt x="20220" y="11633"/>
                  </a:lnTo>
                  <a:lnTo>
                    <a:pt x="21882" y="10987"/>
                  </a:lnTo>
                  <a:lnTo>
                    <a:pt x="23544" y="10433"/>
                  </a:lnTo>
                  <a:lnTo>
                    <a:pt x="25298" y="10063"/>
                  </a:lnTo>
                  <a:lnTo>
                    <a:pt x="27052" y="9879"/>
                  </a:lnTo>
                  <a:lnTo>
                    <a:pt x="28806" y="9879"/>
                  </a:lnTo>
                  <a:lnTo>
                    <a:pt x="30560" y="10063"/>
                  </a:lnTo>
                  <a:lnTo>
                    <a:pt x="32315" y="10340"/>
                  </a:lnTo>
                  <a:lnTo>
                    <a:pt x="34069" y="10894"/>
                  </a:lnTo>
                  <a:lnTo>
                    <a:pt x="35823" y="11541"/>
                  </a:lnTo>
                  <a:lnTo>
                    <a:pt x="37300" y="12372"/>
                  </a:lnTo>
                  <a:lnTo>
                    <a:pt x="38685" y="13203"/>
                  </a:lnTo>
                  <a:lnTo>
                    <a:pt x="39978" y="14218"/>
                  </a:lnTo>
                  <a:lnTo>
                    <a:pt x="41178" y="15326"/>
                  </a:lnTo>
                  <a:lnTo>
                    <a:pt x="50965" y="11818"/>
                  </a:lnTo>
                  <a:lnTo>
                    <a:pt x="49949" y="10340"/>
                  </a:lnTo>
                  <a:lnTo>
                    <a:pt x="48749" y="9048"/>
                  </a:lnTo>
                  <a:lnTo>
                    <a:pt x="47548" y="7755"/>
                  </a:lnTo>
                  <a:lnTo>
                    <a:pt x="46164" y="6555"/>
                  </a:lnTo>
                  <a:lnTo>
                    <a:pt x="44779" y="5447"/>
                  </a:lnTo>
                  <a:lnTo>
                    <a:pt x="43301" y="4432"/>
                  </a:lnTo>
                  <a:lnTo>
                    <a:pt x="41640" y="3508"/>
                  </a:lnTo>
                  <a:lnTo>
                    <a:pt x="39978" y="2677"/>
                  </a:lnTo>
                  <a:lnTo>
                    <a:pt x="38685" y="2031"/>
                  </a:lnTo>
                  <a:lnTo>
                    <a:pt x="37300" y="1570"/>
                  </a:lnTo>
                  <a:lnTo>
                    <a:pt x="36008" y="1108"/>
                  </a:lnTo>
                  <a:lnTo>
                    <a:pt x="34623" y="739"/>
                  </a:lnTo>
                  <a:lnTo>
                    <a:pt x="33238" y="462"/>
                  </a:lnTo>
                  <a:lnTo>
                    <a:pt x="31853" y="277"/>
                  </a:lnTo>
                  <a:lnTo>
                    <a:pt x="30560" y="92"/>
                  </a:lnTo>
                  <a:lnTo>
                    <a:pt x="29176"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4" name="Google Shape;6694;ga8048893a6_4_102"/>
            <p:cNvSpPr/>
            <p:nvPr/>
          </p:nvSpPr>
          <p:spPr>
            <a:xfrm>
              <a:off x="332750" y="1733425"/>
              <a:ext cx="1274125" cy="757075"/>
            </a:xfrm>
            <a:custGeom>
              <a:avLst/>
              <a:gdLst/>
              <a:ahLst/>
              <a:cxnLst/>
              <a:rect l="l" t="t" r="r" b="b"/>
              <a:pathLst>
                <a:path w="50965" h="30283" fill="none" extrusionOk="0">
                  <a:moveTo>
                    <a:pt x="35823" y="11541"/>
                  </a:moveTo>
                  <a:lnTo>
                    <a:pt x="35823" y="11541"/>
                  </a:lnTo>
                  <a:lnTo>
                    <a:pt x="37300" y="12372"/>
                  </a:lnTo>
                  <a:lnTo>
                    <a:pt x="38685" y="13203"/>
                  </a:lnTo>
                  <a:lnTo>
                    <a:pt x="39978" y="14218"/>
                  </a:lnTo>
                  <a:lnTo>
                    <a:pt x="41178" y="15326"/>
                  </a:lnTo>
                  <a:lnTo>
                    <a:pt x="50965" y="11818"/>
                  </a:lnTo>
                  <a:lnTo>
                    <a:pt x="50965" y="11818"/>
                  </a:lnTo>
                  <a:lnTo>
                    <a:pt x="49949" y="10340"/>
                  </a:lnTo>
                  <a:lnTo>
                    <a:pt x="48749" y="9048"/>
                  </a:lnTo>
                  <a:lnTo>
                    <a:pt x="47548" y="7755"/>
                  </a:lnTo>
                  <a:lnTo>
                    <a:pt x="46164" y="6555"/>
                  </a:lnTo>
                  <a:lnTo>
                    <a:pt x="44779" y="5447"/>
                  </a:lnTo>
                  <a:lnTo>
                    <a:pt x="43301" y="4432"/>
                  </a:lnTo>
                  <a:lnTo>
                    <a:pt x="41640" y="3508"/>
                  </a:lnTo>
                  <a:lnTo>
                    <a:pt x="39978" y="2677"/>
                  </a:lnTo>
                  <a:lnTo>
                    <a:pt x="39978" y="2677"/>
                  </a:lnTo>
                  <a:lnTo>
                    <a:pt x="38685" y="2031"/>
                  </a:lnTo>
                  <a:lnTo>
                    <a:pt x="37300" y="1570"/>
                  </a:lnTo>
                  <a:lnTo>
                    <a:pt x="36008" y="1108"/>
                  </a:lnTo>
                  <a:lnTo>
                    <a:pt x="34623" y="739"/>
                  </a:lnTo>
                  <a:lnTo>
                    <a:pt x="33238" y="462"/>
                  </a:lnTo>
                  <a:lnTo>
                    <a:pt x="31853" y="277"/>
                  </a:lnTo>
                  <a:lnTo>
                    <a:pt x="30560" y="92"/>
                  </a:lnTo>
                  <a:lnTo>
                    <a:pt x="29176" y="0"/>
                  </a:lnTo>
                  <a:lnTo>
                    <a:pt x="27791" y="0"/>
                  </a:lnTo>
                  <a:lnTo>
                    <a:pt x="26406" y="92"/>
                  </a:lnTo>
                  <a:lnTo>
                    <a:pt x="25113" y="185"/>
                  </a:lnTo>
                  <a:lnTo>
                    <a:pt x="23728" y="369"/>
                  </a:lnTo>
                  <a:lnTo>
                    <a:pt x="22436" y="554"/>
                  </a:lnTo>
                  <a:lnTo>
                    <a:pt x="21051" y="923"/>
                  </a:lnTo>
                  <a:lnTo>
                    <a:pt x="19758" y="1293"/>
                  </a:lnTo>
                  <a:lnTo>
                    <a:pt x="18466" y="1662"/>
                  </a:lnTo>
                  <a:lnTo>
                    <a:pt x="17265" y="2216"/>
                  </a:lnTo>
                  <a:lnTo>
                    <a:pt x="15973" y="2770"/>
                  </a:lnTo>
                  <a:lnTo>
                    <a:pt x="14773" y="3324"/>
                  </a:lnTo>
                  <a:lnTo>
                    <a:pt x="13665" y="4062"/>
                  </a:lnTo>
                  <a:lnTo>
                    <a:pt x="12464" y="4801"/>
                  </a:lnTo>
                  <a:lnTo>
                    <a:pt x="11357" y="5540"/>
                  </a:lnTo>
                  <a:lnTo>
                    <a:pt x="10249" y="6370"/>
                  </a:lnTo>
                  <a:lnTo>
                    <a:pt x="9233" y="7294"/>
                  </a:lnTo>
                  <a:lnTo>
                    <a:pt x="8217" y="8217"/>
                  </a:lnTo>
                  <a:lnTo>
                    <a:pt x="7294" y="9233"/>
                  </a:lnTo>
                  <a:lnTo>
                    <a:pt x="6371" y="10248"/>
                  </a:lnTo>
                  <a:lnTo>
                    <a:pt x="5540" y="11356"/>
                  </a:lnTo>
                  <a:lnTo>
                    <a:pt x="4709" y="12464"/>
                  </a:lnTo>
                  <a:lnTo>
                    <a:pt x="3970" y="13664"/>
                  </a:lnTo>
                  <a:lnTo>
                    <a:pt x="3232" y="14957"/>
                  </a:lnTo>
                  <a:lnTo>
                    <a:pt x="2586" y="16249"/>
                  </a:lnTo>
                  <a:lnTo>
                    <a:pt x="2586" y="16249"/>
                  </a:lnTo>
                  <a:lnTo>
                    <a:pt x="1847" y="18003"/>
                  </a:lnTo>
                  <a:lnTo>
                    <a:pt x="1293" y="19665"/>
                  </a:lnTo>
                  <a:lnTo>
                    <a:pt x="739" y="21420"/>
                  </a:lnTo>
                  <a:lnTo>
                    <a:pt x="370" y="23266"/>
                  </a:lnTo>
                  <a:lnTo>
                    <a:pt x="185" y="25020"/>
                  </a:lnTo>
                  <a:lnTo>
                    <a:pt x="0" y="26774"/>
                  </a:lnTo>
                  <a:lnTo>
                    <a:pt x="0" y="28529"/>
                  </a:lnTo>
                  <a:lnTo>
                    <a:pt x="93" y="30283"/>
                  </a:lnTo>
                  <a:lnTo>
                    <a:pt x="9879" y="26682"/>
                  </a:lnTo>
                  <a:lnTo>
                    <a:pt x="9879" y="26682"/>
                  </a:lnTo>
                  <a:lnTo>
                    <a:pt x="10064" y="25113"/>
                  </a:lnTo>
                  <a:lnTo>
                    <a:pt x="10433" y="23543"/>
                  </a:lnTo>
                  <a:lnTo>
                    <a:pt x="10895" y="21973"/>
                  </a:lnTo>
                  <a:lnTo>
                    <a:pt x="11541" y="20404"/>
                  </a:lnTo>
                  <a:lnTo>
                    <a:pt x="11541" y="20404"/>
                  </a:lnTo>
                  <a:lnTo>
                    <a:pt x="12464" y="18742"/>
                  </a:lnTo>
                  <a:lnTo>
                    <a:pt x="13480" y="17265"/>
                  </a:lnTo>
                  <a:lnTo>
                    <a:pt x="14588" y="15880"/>
                  </a:lnTo>
                  <a:lnTo>
                    <a:pt x="15881" y="14587"/>
                  </a:lnTo>
                  <a:lnTo>
                    <a:pt x="17265" y="13480"/>
                  </a:lnTo>
                  <a:lnTo>
                    <a:pt x="18743" y="12464"/>
                  </a:lnTo>
                  <a:lnTo>
                    <a:pt x="20220" y="11633"/>
                  </a:lnTo>
                  <a:lnTo>
                    <a:pt x="21882" y="10987"/>
                  </a:lnTo>
                  <a:lnTo>
                    <a:pt x="23544" y="10433"/>
                  </a:lnTo>
                  <a:lnTo>
                    <a:pt x="25298" y="10063"/>
                  </a:lnTo>
                  <a:lnTo>
                    <a:pt x="27052" y="9879"/>
                  </a:lnTo>
                  <a:lnTo>
                    <a:pt x="28806" y="9879"/>
                  </a:lnTo>
                  <a:lnTo>
                    <a:pt x="30560" y="10063"/>
                  </a:lnTo>
                  <a:lnTo>
                    <a:pt x="32315" y="10340"/>
                  </a:lnTo>
                  <a:lnTo>
                    <a:pt x="34069" y="10894"/>
                  </a:lnTo>
                  <a:lnTo>
                    <a:pt x="35823" y="1154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5" name="Google Shape;6695;ga8048893a6_4_102"/>
            <p:cNvSpPr/>
            <p:nvPr/>
          </p:nvSpPr>
          <p:spPr>
            <a:xfrm>
              <a:off x="238125" y="2564350"/>
              <a:ext cx="355475" cy="323150"/>
            </a:xfrm>
            <a:custGeom>
              <a:avLst/>
              <a:gdLst/>
              <a:ahLst/>
              <a:cxnLst/>
              <a:rect l="l" t="t" r="r" b="b"/>
              <a:pathLst>
                <a:path w="14219" h="12926" extrusionOk="0">
                  <a:moveTo>
                    <a:pt x="9325" y="0"/>
                  </a:moveTo>
                  <a:lnTo>
                    <a:pt x="0" y="3416"/>
                  </a:lnTo>
                  <a:lnTo>
                    <a:pt x="369" y="4709"/>
                  </a:lnTo>
                  <a:lnTo>
                    <a:pt x="739" y="5909"/>
                  </a:lnTo>
                  <a:lnTo>
                    <a:pt x="1200" y="7202"/>
                  </a:lnTo>
                  <a:lnTo>
                    <a:pt x="1754" y="8402"/>
                  </a:lnTo>
                  <a:lnTo>
                    <a:pt x="2308" y="9602"/>
                  </a:lnTo>
                  <a:lnTo>
                    <a:pt x="2954" y="10710"/>
                  </a:lnTo>
                  <a:lnTo>
                    <a:pt x="3693" y="11818"/>
                  </a:lnTo>
                  <a:lnTo>
                    <a:pt x="4432" y="12926"/>
                  </a:lnTo>
                  <a:lnTo>
                    <a:pt x="14218" y="9417"/>
                  </a:lnTo>
                  <a:lnTo>
                    <a:pt x="13295" y="8402"/>
                  </a:lnTo>
                  <a:lnTo>
                    <a:pt x="12464" y="7294"/>
                  </a:lnTo>
                  <a:lnTo>
                    <a:pt x="11725" y="6186"/>
                  </a:lnTo>
                  <a:lnTo>
                    <a:pt x="11079" y="5078"/>
                  </a:lnTo>
                  <a:lnTo>
                    <a:pt x="10525" y="3786"/>
                  </a:lnTo>
                  <a:lnTo>
                    <a:pt x="10064" y="2585"/>
                  </a:lnTo>
                  <a:lnTo>
                    <a:pt x="9602" y="1293"/>
                  </a:lnTo>
                  <a:lnTo>
                    <a:pt x="9325"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6" name="Google Shape;6696;ga8048893a6_4_102"/>
            <p:cNvSpPr/>
            <p:nvPr/>
          </p:nvSpPr>
          <p:spPr>
            <a:xfrm>
              <a:off x="238125" y="2564350"/>
              <a:ext cx="355475" cy="323150"/>
            </a:xfrm>
            <a:custGeom>
              <a:avLst/>
              <a:gdLst/>
              <a:ahLst/>
              <a:cxnLst/>
              <a:rect l="l" t="t" r="r" b="b"/>
              <a:pathLst>
                <a:path w="14219" h="12926" fill="none" extrusionOk="0">
                  <a:moveTo>
                    <a:pt x="9325" y="0"/>
                  </a:moveTo>
                  <a:lnTo>
                    <a:pt x="0" y="3416"/>
                  </a:lnTo>
                  <a:lnTo>
                    <a:pt x="0" y="3416"/>
                  </a:lnTo>
                  <a:lnTo>
                    <a:pt x="369" y="4709"/>
                  </a:lnTo>
                  <a:lnTo>
                    <a:pt x="739" y="5909"/>
                  </a:lnTo>
                  <a:lnTo>
                    <a:pt x="1200" y="7202"/>
                  </a:lnTo>
                  <a:lnTo>
                    <a:pt x="1754" y="8402"/>
                  </a:lnTo>
                  <a:lnTo>
                    <a:pt x="2308" y="9602"/>
                  </a:lnTo>
                  <a:lnTo>
                    <a:pt x="2954" y="10710"/>
                  </a:lnTo>
                  <a:lnTo>
                    <a:pt x="3693" y="11818"/>
                  </a:lnTo>
                  <a:lnTo>
                    <a:pt x="4432" y="12926"/>
                  </a:lnTo>
                  <a:lnTo>
                    <a:pt x="14218" y="9417"/>
                  </a:lnTo>
                  <a:lnTo>
                    <a:pt x="14218" y="9417"/>
                  </a:lnTo>
                  <a:lnTo>
                    <a:pt x="13295" y="8402"/>
                  </a:lnTo>
                  <a:lnTo>
                    <a:pt x="12464" y="7294"/>
                  </a:lnTo>
                  <a:lnTo>
                    <a:pt x="11725" y="6186"/>
                  </a:lnTo>
                  <a:lnTo>
                    <a:pt x="11079" y="5078"/>
                  </a:lnTo>
                  <a:lnTo>
                    <a:pt x="10525" y="3786"/>
                  </a:lnTo>
                  <a:lnTo>
                    <a:pt x="10064" y="2585"/>
                  </a:lnTo>
                  <a:lnTo>
                    <a:pt x="9602" y="1293"/>
                  </a:lnTo>
                  <a:lnTo>
                    <a:pt x="9325"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7" name="Google Shape;6697;ga8048893a6_4_102"/>
            <p:cNvSpPr/>
            <p:nvPr/>
          </p:nvSpPr>
          <p:spPr>
            <a:xfrm>
              <a:off x="464300" y="2382000"/>
              <a:ext cx="1274150" cy="757100"/>
            </a:xfrm>
            <a:custGeom>
              <a:avLst/>
              <a:gdLst/>
              <a:ahLst/>
              <a:cxnLst/>
              <a:rect l="l" t="t" r="r" b="b"/>
              <a:pathLst>
                <a:path w="50966" h="30284" extrusionOk="0">
                  <a:moveTo>
                    <a:pt x="50873" y="0"/>
                  </a:moveTo>
                  <a:lnTo>
                    <a:pt x="41086" y="3601"/>
                  </a:lnTo>
                  <a:lnTo>
                    <a:pt x="40902" y="5171"/>
                  </a:lnTo>
                  <a:lnTo>
                    <a:pt x="40532" y="6833"/>
                  </a:lnTo>
                  <a:lnTo>
                    <a:pt x="40071" y="8402"/>
                  </a:lnTo>
                  <a:lnTo>
                    <a:pt x="39424" y="9879"/>
                  </a:lnTo>
                  <a:lnTo>
                    <a:pt x="38501" y="11541"/>
                  </a:lnTo>
                  <a:lnTo>
                    <a:pt x="37485" y="13111"/>
                  </a:lnTo>
                  <a:lnTo>
                    <a:pt x="36378" y="14496"/>
                  </a:lnTo>
                  <a:lnTo>
                    <a:pt x="35085" y="15788"/>
                  </a:lnTo>
                  <a:lnTo>
                    <a:pt x="33700" y="16896"/>
                  </a:lnTo>
                  <a:lnTo>
                    <a:pt x="32223" y="17819"/>
                  </a:lnTo>
                  <a:lnTo>
                    <a:pt x="30746" y="18650"/>
                  </a:lnTo>
                  <a:lnTo>
                    <a:pt x="29084" y="19389"/>
                  </a:lnTo>
                  <a:lnTo>
                    <a:pt x="27422" y="19850"/>
                  </a:lnTo>
                  <a:lnTo>
                    <a:pt x="25668" y="20220"/>
                  </a:lnTo>
                  <a:lnTo>
                    <a:pt x="23914" y="20404"/>
                  </a:lnTo>
                  <a:lnTo>
                    <a:pt x="22159" y="20497"/>
                  </a:lnTo>
                  <a:lnTo>
                    <a:pt x="20405" y="20312"/>
                  </a:lnTo>
                  <a:lnTo>
                    <a:pt x="18651" y="19943"/>
                  </a:lnTo>
                  <a:lnTo>
                    <a:pt x="16897" y="19481"/>
                  </a:lnTo>
                  <a:lnTo>
                    <a:pt x="15143" y="18743"/>
                  </a:lnTo>
                  <a:lnTo>
                    <a:pt x="13665" y="18004"/>
                  </a:lnTo>
                  <a:lnTo>
                    <a:pt x="12280" y="17081"/>
                  </a:lnTo>
                  <a:lnTo>
                    <a:pt x="10988" y="16065"/>
                  </a:lnTo>
                  <a:lnTo>
                    <a:pt x="9788" y="14957"/>
                  </a:lnTo>
                  <a:lnTo>
                    <a:pt x="1" y="18558"/>
                  </a:lnTo>
                  <a:lnTo>
                    <a:pt x="1017" y="19943"/>
                  </a:lnTo>
                  <a:lnTo>
                    <a:pt x="2217" y="21328"/>
                  </a:lnTo>
                  <a:lnTo>
                    <a:pt x="3417" y="22528"/>
                  </a:lnTo>
                  <a:lnTo>
                    <a:pt x="4802" y="23728"/>
                  </a:lnTo>
                  <a:lnTo>
                    <a:pt x="6187" y="24836"/>
                  </a:lnTo>
                  <a:lnTo>
                    <a:pt x="7664" y="25944"/>
                  </a:lnTo>
                  <a:lnTo>
                    <a:pt x="9326" y="26867"/>
                  </a:lnTo>
                  <a:lnTo>
                    <a:pt x="10988" y="27698"/>
                  </a:lnTo>
                  <a:lnTo>
                    <a:pt x="12280" y="28252"/>
                  </a:lnTo>
                  <a:lnTo>
                    <a:pt x="13665" y="28806"/>
                  </a:lnTo>
                  <a:lnTo>
                    <a:pt x="14958" y="29175"/>
                  </a:lnTo>
                  <a:lnTo>
                    <a:pt x="16343" y="29545"/>
                  </a:lnTo>
                  <a:lnTo>
                    <a:pt x="17728" y="29822"/>
                  </a:lnTo>
                  <a:lnTo>
                    <a:pt x="19113" y="30099"/>
                  </a:lnTo>
                  <a:lnTo>
                    <a:pt x="20405" y="30191"/>
                  </a:lnTo>
                  <a:lnTo>
                    <a:pt x="21790" y="30283"/>
                  </a:lnTo>
                  <a:lnTo>
                    <a:pt x="24560" y="30283"/>
                  </a:lnTo>
                  <a:lnTo>
                    <a:pt x="25852" y="30191"/>
                  </a:lnTo>
                  <a:lnTo>
                    <a:pt x="27237" y="30006"/>
                  </a:lnTo>
                  <a:lnTo>
                    <a:pt x="28530" y="29729"/>
                  </a:lnTo>
                  <a:lnTo>
                    <a:pt x="29915" y="29452"/>
                  </a:lnTo>
                  <a:lnTo>
                    <a:pt x="31207" y="29083"/>
                  </a:lnTo>
                  <a:lnTo>
                    <a:pt x="32500" y="28621"/>
                  </a:lnTo>
                  <a:lnTo>
                    <a:pt x="33700" y="28160"/>
                  </a:lnTo>
                  <a:lnTo>
                    <a:pt x="34993" y="27606"/>
                  </a:lnTo>
                  <a:lnTo>
                    <a:pt x="36193" y="26959"/>
                  </a:lnTo>
                  <a:lnTo>
                    <a:pt x="37393" y="26313"/>
                  </a:lnTo>
                  <a:lnTo>
                    <a:pt x="38501" y="25575"/>
                  </a:lnTo>
                  <a:lnTo>
                    <a:pt x="39609" y="24744"/>
                  </a:lnTo>
                  <a:lnTo>
                    <a:pt x="40717" y="23913"/>
                  </a:lnTo>
                  <a:lnTo>
                    <a:pt x="41732" y="23082"/>
                  </a:lnTo>
                  <a:lnTo>
                    <a:pt x="42748" y="22159"/>
                  </a:lnTo>
                  <a:lnTo>
                    <a:pt x="43671" y="21143"/>
                  </a:lnTo>
                  <a:lnTo>
                    <a:pt x="44595" y="20035"/>
                  </a:lnTo>
                  <a:lnTo>
                    <a:pt x="45426" y="18927"/>
                  </a:lnTo>
                  <a:lnTo>
                    <a:pt x="46256" y="17819"/>
                  </a:lnTo>
                  <a:lnTo>
                    <a:pt x="46995" y="16619"/>
                  </a:lnTo>
                  <a:lnTo>
                    <a:pt x="47734" y="15419"/>
                  </a:lnTo>
                  <a:lnTo>
                    <a:pt x="48380" y="14126"/>
                  </a:lnTo>
                  <a:lnTo>
                    <a:pt x="49119" y="12372"/>
                  </a:lnTo>
                  <a:lnTo>
                    <a:pt x="49673" y="10618"/>
                  </a:lnTo>
                  <a:lnTo>
                    <a:pt x="50227" y="8864"/>
                  </a:lnTo>
                  <a:lnTo>
                    <a:pt x="50596" y="7110"/>
                  </a:lnTo>
                  <a:lnTo>
                    <a:pt x="50780" y="5355"/>
                  </a:lnTo>
                  <a:lnTo>
                    <a:pt x="50965" y="3601"/>
                  </a:lnTo>
                  <a:lnTo>
                    <a:pt x="50965" y="1755"/>
                  </a:lnTo>
                  <a:lnTo>
                    <a:pt x="50873" y="0"/>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8" name="Google Shape;6698;ga8048893a6_4_102"/>
            <p:cNvSpPr/>
            <p:nvPr/>
          </p:nvSpPr>
          <p:spPr>
            <a:xfrm>
              <a:off x="1318325" y="2171950"/>
              <a:ext cx="302400" cy="341650"/>
            </a:xfrm>
            <a:custGeom>
              <a:avLst/>
              <a:gdLst/>
              <a:ahLst/>
              <a:cxnLst/>
              <a:rect l="l" t="t" r="r" b="b"/>
              <a:pathLst>
                <a:path w="12096" h="13666" extrusionOk="0">
                  <a:moveTo>
                    <a:pt x="9326" y="1"/>
                  </a:moveTo>
                  <a:lnTo>
                    <a:pt x="1" y="3417"/>
                  </a:lnTo>
                  <a:lnTo>
                    <a:pt x="555" y="4617"/>
                  </a:lnTo>
                  <a:lnTo>
                    <a:pt x="1109" y="5817"/>
                  </a:lnTo>
                  <a:lnTo>
                    <a:pt x="1570" y="7110"/>
                  </a:lnTo>
                  <a:lnTo>
                    <a:pt x="1847" y="8402"/>
                  </a:lnTo>
                  <a:lnTo>
                    <a:pt x="2124" y="9695"/>
                  </a:lnTo>
                  <a:lnTo>
                    <a:pt x="2309" y="10988"/>
                  </a:lnTo>
                  <a:lnTo>
                    <a:pt x="2309" y="12372"/>
                  </a:lnTo>
                  <a:lnTo>
                    <a:pt x="2309" y="13665"/>
                  </a:lnTo>
                  <a:lnTo>
                    <a:pt x="12095" y="10157"/>
                  </a:lnTo>
                  <a:lnTo>
                    <a:pt x="11911" y="8772"/>
                  </a:lnTo>
                  <a:lnTo>
                    <a:pt x="11726" y="7479"/>
                  </a:lnTo>
                  <a:lnTo>
                    <a:pt x="11449" y="6187"/>
                  </a:lnTo>
                  <a:lnTo>
                    <a:pt x="11172" y="4894"/>
                  </a:lnTo>
                  <a:lnTo>
                    <a:pt x="10803" y="3694"/>
                  </a:lnTo>
                  <a:lnTo>
                    <a:pt x="10341" y="2401"/>
                  </a:lnTo>
                  <a:lnTo>
                    <a:pt x="9880" y="1201"/>
                  </a:lnTo>
                  <a:lnTo>
                    <a:pt x="9326" y="1"/>
                  </a:lnTo>
                  <a:close/>
                </a:path>
              </a:pathLst>
            </a:custGeom>
            <a:solidFill>
              <a:srgbClr val="EE2435"/>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699" name="Google Shape;6699;ga8048893a6_4_102"/>
            <p:cNvSpPr/>
            <p:nvPr/>
          </p:nvSpPr>
          <p:spPr>
            <a:xfrm>
              <a:off x="1318325" y="2171950"/>
              <a:ext cx="302400" cy="341650"/>
            </a:xfrm>
            <a:custGeom>
              <a:avLst/>
              <a:gdLst/>
              <a:ahLst/>
              <a:cxnLst/>
              <a:rect l="l" t="t" r="r" b="b"/>
              <a:pathLst>
                <a:path w="12096" h="13666" fill="none" extrusionOk="0">
                  <a:moveTo>
                    <a:pt x="9326" y="1"/>
                  </a:moveTo>
                  <a:lnTo>
                    <a:pt x="1" y="3417"/>
                  </a:lnTo>
                  <a:lnTo>
                    <a:pt x="1" y="3417"/>
                  </a:lnTo>
                  <a:lnTo>
                    <a:pt x="555" y="4617"/>
                  </a:lnTo>
                  <a:lnTo>
                    <a:pt x="1109" y="5817"/>
                  </a:lnTo>
                  <a:lnTo>
                    <a:pt x="1570" y="7110"/>
                  </a:lnTo>
                  <a:lnTo>
                    <a:pt x="1847" y="8402"/>
                  </a:lnTo>
                  <a:lnTo>
                    <a:pt x="2124" y="9695"/>
                  </a:lnTo>
                  <a:lnTo>
                    <a:pt x="2309" y="10988"/>
                  </a:lnTo>
                  <a:lnTo>
                    <a:pt x="2309" y="12372"/>
                  </a:lnTo>
                  <a:lnTo>
                    <a:pt x="2309" y="13665"/>
                  </a:lnTo>
                  <a:lnTo>
                    <a:pt x="12095" y="10157"/>
                  </a:lnTo>
                  <a:lnTo>
                    <a:pt x="12095" y="10157"/>
                  </a:lnTo>
                  <a:lnTo>
                    <a:pt x="11911" y="8772"/>
                  </a:lnTo>
                  <a:lnTo>
                    <a:pt x="11726" y="7479"/>
                  </a:lnTo>
                  <a:lnTo>
                    <a:pt x="11449" y="6187"/>
                  </a:lnTo>
                  <a:lnTo>
                    <a:pt x="11172" y="4894"/>
                  </a:lnTo>
                  <a:lnTo>
                    <a:pt x="10803" y="3694"/>
                  </a:lnTo>
                  <a:lnTo>
                    <a:pt x="10341" y="2401"/>
                  </a:lnTo>
                  <a:lnTo>
                    <a:pt x="9880" y="1201"/>
                  </a:lnTo>
                  <a:lnTo>
                    <a:pt x="9326" y="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0" name="Google Shape;6700;ga8048893a6_4_102"/>
            <p:cNvSpPr/>
            <p:nvPr/>
          </p:nvSpPr>
          <p:spPr>
            <a:xfrm>
              <a:off x="436625" y="2363525"/>
              <a:ext cx="253900" cy="207775"/>
            </a:xfrm>
            <a:custGeom>
              <a:avLst/>
              <a:gdLst/>
              <a:ahLst/>
              <a:cxnLst/>
              <a:rect l="l" t="t" r="r" b="b"/>
              <a:pathLst>
                <a:path w="10156" h="8311" extrusionOk="0">
                  <a:moveTo>
                    <a:pt x="9879" y="1"/>
                  </a:moveTo>
                  <a:lnTo>
                    <a:pt x="0" y="3602"/>
                  </a:lnTo>
                  <a:lnTo>
                    <a:pt x="277" y="6002"/>
                  </a:lnTo>
                  <a:lnTo>
                    <a:pt x="831" y="8310"/>
                  </a:lnTo>
                  <a:lnTo>
                    <a:pt x="10156" y="4894"/>
                  </a:lnTo>
                  <a:lnTo>
                    <a:pt x="9971" y="3694"/>
                  </a:lnTo>
                  <a:lnTo>
                    <a:pt x="9879" y="2494"/>
                  </a:lnTo>
                  <a:lnTo>
                    <a:pt x="9787" y="1293"/>
                  </a:lnTo>
                  <a:lnTo>
                    <a:pt x="9879" y="1"/>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1" name="Google Shape;6701;ga8048893a6_4_102"/>
            <p:cNvSpPr/>
            <p:nvPr/>
          </p:nvSpPr>
          <p:spPr>
            <a:xfrm>
              <a:off x="436625" y="2363525"/>
              <a:ext cx="253900" cy="207775"/>
            </a:xfrm>
            <a:custGeom>
              <a:avLst/>
              <a:gdLst/>
              <a:ahLst/>
              <a:cxnLst/>
              <a:rect l="l" t="t" r="r" b="b"/>
              <a:pathLst>
                <a:path w="10156" h="8311" fill="none" extrusionOk="0">
                  <a:moveTo>
                    <a:pt x="9879" y="1"/>
                  </a:moveTo>
                  <a:lnTo>
                    <a:pt x="0" y="3602"/>
                  </a:lnTo>
                  <a:lnTo>
                    <a:pt x="0" y="3602"/>
                  </a:lnTo>
                  <a:lnTo>
                    <a:pt x="277" y="6002"/>
                  </a:lnTo>
                  <a:lnTo>
                    <a:pt x="831" y="8310"/>
                  </a:lnTo>
                  <a:lnTo>
                    <a:pt x="10156" y="4894"/>
                  </a:lnTo>
                  <a:lnTo>
                    <a:pt x="10156" y="4894"/>
                  </a:lnTo>
                  <a:lnTo>
                    <a:pt x="9971" y="3694"/>
                  </a:lnTo>
                  <a:lnTo>
                    <a:pt x="9879" y="2494"/>
                  </a:lnTo>
                  <a:lnTo>
                    <a:pt x="9787" y="1293"/>
                  </a:lnTo>
                  <a:lnTo>
                    <a:pt x="9879" y="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2" name="Google Shape;6702;ga8048893a6_4_102"/>
            <p:cNvSpPr/>
            <p:nvPr/>
          </p:nvSpPr>
          <p:spPr>
            <a:xfrm>
              <a:off x="1463750" y="1989625"/>
              <a:ext cx="307000" cy="186975"/>
            </a:xfrm>
            <a:custGeom>
              <a:avLst/>
              <a:gdLst/>
              <a:ahLst/>
              <a:cxnLst/>
              <a:rect l="l" t="t" r="r" b="b"/>
              <a:pathLst>
                <a:path w="12280" h="7479" extrusionOk="0">
                  <a:moveTo>
                    <a:pt x="9879" y="0"/>
                  </a:moveTo>
                  <a:lnTo>
                    <a:pt x="0" y="3601"/>
                  </a:lnTo>
                  <a:lnTo>
                    <a:pt x="831" y="4524"/>
                  </a:lnTo>
                  <a:lnTo>
                    <a:pt x="1570" y="5447"/>
                  </a:lnTo>
                  <a:lnTo>
                    <a:pt x="2308" y="6463"/>
                  </a:lnTo>
                  <a:lnTo>
                    <a:pt x="2862" y="7478"/>
                  </a:lnTo>
                  <a:lnTo>
                    <a:pt x="12280" y="4062"/>
                  </a:lnTo>
                  <a:lnTo>
                    <a:pt x="11172" y="2031"/>
                  </a:lnTo>
                  <a:lnTo>
                    <a:pt x="9879" y="0"/>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3" name="Google Shape;6703;ga8048893a6_4_102"/>
            <p:cNvSpPr/>
            <p:nvPr/>
          </p:nvSpPr>
          <p:spPr>
            <a:xfrm>
              <a:off x="464300" y="2382000"/>
              <a:ext cx="1274150" cy="540125"/>
            </a:xfrm>
            <a:custGeom>
              <a:avLst/>
              <a:gdLst/>
              <a:ahLst/>
              <a:cxnLst/>
              <a:rect l="l" t="t" r="r" b="b"/>
              <a:pathLst>
                <a:path w="50966" h="21605" extrusionOk="0">
                  <a:moveTo>
                    <a:pt x="50873" y="0"/>
                  </a:moveTo>
                  <a:lnTo>
                    <a:pt x="41086" y="3601"/>
                  </a:lnTo>
                  <a:lnTo>
                    <a:pt x="40994" y="4617"/>
                  </a:lnTo>
                  <a:lnTo>
                    <a:pt x="40809" y="5725"/>
                  </a:lnTo>
                  <a:lnTo>
                    <a:pt x="40532" y="6740"/>
                  </a:lnTo>
                  <a:lnTo>
                    <a:pt x="40255" y="7848"/>
                  </a:lnTo>
                  <a:lnTo>
                    <a:pt x="40255" y="7848"/>
                  </a:lnTo>
                  <a:lnTo>
                    <a:pt x="50965" y="3970"/>
                  </a:lnTo>
                  <a:lnTo>
                    <a:pt x="50965" y="1939"/>
                  </a:lnTo>
                  <a:lnTo>
                    <a:pt x="50873" y="0"/>
                  </a:lnTo>
                  <a:close/>
                  <a:moveTo>
                    <a:pt x="9788" y="14957"/>
                  </a:moveTo>
                  <a:lnTo>
                    <a:pt x="1" y="18558"/>
                  </a:lnTo>
                  <a:lnTo>
                    <a:pt x="1201" y="20127"/>
                  </a:lnTo>
                  <a:lnTo>
                    <a:pt x="2494" y="21605"/>
                  </a:lnTo>
                  <a:lnTo>
                    <a:pt x="13204" y="17727"/>
                  </a:lnTo>
                  <a:lnTo>
                    <a:pt x="12280" y="17081"/>
                  </a:lnTo>
                  <a:lnTo>
                    <a:pt x="11357" y="16434"/>
                  </a:lnTo>
                  <a:lnTo>
                    <a:pt x="10619" y="15696"/>
                  </a:lnTo>
                  <a:lnTo>
                    <a:pt x="9788" y="14957"/>
                  </a:lnTo>
                  <a:close/>
                </a:path>
              </a:pathLst>
            </a:custGeom>
            <a:solidFill>
              <a:srgbClr val="C41C2A"/>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4" name="Google Shape;6704;ga8048893a6_4_102"/>
            <p:cNvSpPr/>
            <p:nvPr/>
          </p:nvSpPr>
          <p:spPr>
            <a:xfrm>
              <a:off x="464300" y="2755925"/>
              <a:ext cx="330100" cy="166200"/>
            </a:xfrm>
            <a:custGeom>
              <a:avLst/>
              <a:gdLst/>
              <a:ahLst/>
              <a:cxnLst/>
              <a:rect l="l" t="t" r="r" b="b"/>
              <a:pathLst>
                <a:path w="13204" h="6648" fill="none" extrusionOk="0">
                  <a:moveTo>
                    <a:pt x="1" y="3601"/>
                  </a:moveTo>
                  <a:lnTo>
                    <a:pt x="1" y="3601"/>
                  </a:lnTo>
                  <a:lnTo>
                    <a:pt x="1201" y="5170"/>
                  </a:lnTo>
                  <a:lnTo>
                    <a:pt x="2494" y="6648"/>
                  </a:lnTo>
                  <a:lnTo>
                    <a:pt x="13204" y="2770"/>
                  </a:lnTo>
                  <a:lnTo>
                    <a:pt x="13204" y="2770"/>
                  </a:lnTo>
                  <a:lnTo>
                    <a:pt x="12280" y="2124"/>
                  </a:lnTo>
                  <a:lnTo>
                    <a:pt x="11357" y="1477"/>
                  </a:lnTo>
                  <a:lnTo>
                    <a:pt x="10619" y="739"/>
                  </a:lnTo>
                  <a:lnTo>
                    <a:pt x="9788" y="0"/>
                  </a:lnTo>
                  <a:lnTo>
                    <a:pt x="1" y="3601"/>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5" name="Google Shape;6705;ga8048893a6_4_102"/>
            <p:cNvSpPr/>
            <p:nvPr/>
          </p:nvSpPr>
          <p:spPr>
            <a:xfrm>
              <a:off x="1470675" y="2382000"/>
              <a:ext cx="267775" cy="196225"/>
            </a:xfrm>
            <a:custGeom>
              <a:avLst/>
              <a:gdLst/>
              <a:ahLst/>
              <a:cxnLst/>
              <a:rect l="l" t="t" r="r" b="b"/>
              <a:pathLst>
                <a:path w="10711" h="7849" fill="none" extrusionOk="0">
                  <a:moveTo>
                    <a:pt x="10618" y="0"/>
                  </a:moveTo>
                  <a:lnTo>
                    <a:pt x="831" y="3601"/>
                  </a:lnTo>
                  <a:lnTo>
                    <a:pt x="831" y="3601"/>
                  </a:lnTo>
                  <a:lnTo>
                    <a:pt x="739" y="4617"/>
                  </a:lnTo>
                  <a:lnTo>
                    <a:pt x="554" y="5725"/>
                  </a:lnTo>
                  <a:lnTo>
                    <a:pt x="277" y="6740"/>
                  </a:lnTo>
                  <a:lnTo>
                    <a:pt x="0" y="7848"/>
                  </a:lnTo>
                  <a:lnTo>
                    <a:pt x="10710" y="3970"/>
                  </a:lnTo>
                  <a:lnTo>
                    <a:pt x="10710" y="3970"/>
                  </a:lnTo>
                  <a:lnTo>
                    <a:pt x="10710" y="1939"/>
                  </a:lnTo>
                  <a:lnTo>
                    <a:pt x="10618" y="0"/>
                  </a:lnTo>
                </a:path>
              </a:pathLst>
            </a:custGeom>
            <a:no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6" name="Google Shape;6706;ga8048893a6_4_102"/>
            <p:cNvSpPr/>
            <p:nvPr/>
          </p:nvSpPr>
          <p:spPr>
            <a:xfrm>
              <a:off x="436625" y="2363525"/>
              <a:ext cx="246975" cy="136225"/>
            </a:xfrm>
            <a:custGeom>
              <a:avLst/>
              <a:gdLst/>
              <a:ahLst/>
              <a:cxnLst/>
              <a:rect l="l" t="t" r="r" b="b"/>
              <a:pathLst>
                <a:path w="9879" h="5449" extrusionOk="0">
                  <a:moveTo>
                    <a:pt x="9879" y="1"/>
                  </a:moveTo>
                  <a:lnTo>
                    <a:pt x="0" y="3602"/>
                  </a:lnTo>
                  <a:lnTo>
                    <a:pt x="277" y="5448"/>
                  </a:lnTo>
                  <a:lnTo>
                    <a:pt x="9787" y="2032"/>
                  </a:lnTo>
                  <a:lnTo>
                    <a:pt x="9787" y="1016"/>
                  </a:lnTo>
                  <a:lnTo>
                    <a:pt x="9879" y="1"/>
                  </a:lnTo>
                  <a:close/>
                </a:path>
              </a:pathLst>
            </a:custGeom>
            <a:solidFill>
              <a:srgbClr val="9E101C"/>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sp>
          <p:nvSpPr>
            <p:cNvPr id="6707" name="Google Shape;6707;ga8048893a6_4_102"/>
            <p:cNvSpPr/>
            <p:nvPr/>
          </p:nvSpPr>
          <p:spPr>
            <a:xfrm>
              <a:off x="1463750" y="1989625"/>
              <a:ext cx="270075" cy="124650"/>
            </a:xfrm>
            <a:custGeom>
              <a:avLst/>
              <a:gdLst/>
              <a:ahLst/>
              <a:cxnLst/>
              <a:rect l="l" t="t" r="r" b="b"/>
              <a:pathLst>
                <a:path w="10803" h="4986" extrusionOk="0">
                  <a:moveTo>
                    <a:pt x="9879" y="0"/>
                  </a:moveTo>
                  <a:lnTo>
                    <a:pt x="0" y="3601"/>
                  </a:lnTo>
                  <a:lnTo>
                    <a:pt x="647" y="4339"/>
                  </a:lnTo>
                  <a:lnTo>
                    <a:pt x="1201" y="4986"/>
                  </a:lnTo>
                  <a:lnTo>
                    <a:pt x="10802" y="1477"/>
                  </a:lnTo>
                  <a:lnTo>
                    <a:pt x="9879" y="0"/>
                  </a:lnTo>
                  <a:close/>
                </a:path>
              </a:pathLst>
            </a:custGeom>
            <a:solidFill>
              <a:srgbClr val="9E101C"/>
            </a:solidFill>
            <a:ln>
              <a:noFill/>
            </a:ln>
          </p:spPr>
          <p:txBody>
            <a:bodyPr spcFirstLastPara="1" wrap="square" lIns="91425" tIns="91425" rIns="91425" bIns="91425" anchor="ctr" anchorCtr="0">
              <a:noAutofit/>
            </a:bodyPr>
            <a:lstStyle/>
            <a:p>
              <a:pPr>
                <a:buClr>
                  <a:srgbClr val="000000"/>
                </a:buClr>
                <a:buSzPts val="1400"/>
              </a:pPr>
              <a:endParaRPr sz="1400">
                <a:solidFill>
                  <a:srgbClr val="000000"/>
                </a:solidFill>
                <a:latin typeface="Arial"/>
                <a:ea typeface="Arial"/>
                <a:cs typeface="Arial"/>
                <a:sym typeface="Arial"/>
              </a:endParaRPr>
            </a:p>
          </p:txBody>
        </p:sp>
      </p:grpSp>
      <p:sp>
        <p:nvSpPr>
          <p:cNvPr id="6708" name="Google Shape;6708;ga8048893a6_4_102"/>
          <p:cNvSpPr txBox="1">
            <a:spLocks noGrp="1"/>
          </p:cNvSpPr>
          <p:nvPr>
            <p:ph type="title"/>
          </p:nvPr>
        </p:nvSpPr>
        <p:spPr>
          <a:xfrm>
            <a:off x="282146" y="134054"/>
            <a:ext cx="7860957" cy="561457"/>
          </a:xfrm>
          <a:prstGeom prst="rect">
            <a:avLst/>
          </a:prstGeom>
          <a:noFill/>
          <a:ln>
            <a:noFill/>
          </a:ln>
        </p:spPr>
        <p:txBody>
          <a:bodyPr spcFirstLastPara="1" wrap="square" lIns="0" tIns="0" rIns="0" bIns="0" anchor="t" anchorCtr="0">
            <a:noAutofit/>
          </a:bodyPr>
          <a:lstStyle/>
          <a:p>
            <a:pPr>
              <a:buSzPts val="1500"/>
            </a:pPr>
            <a:r>
              <a:rPr lang="en-US" sz="3200" dirty="0"/>
              <a:t>OCP vs DIY Kubernetes</a:t>
            </a:r>
            <a:endParaRPr sz="3200" dirty="0"/>
          </a:p>
          <a:p>
            <a:endParaRPr dirty="0"/>
          </a:p>
        </p:txBody>
      </p:sp>
    </p:spTree>
    <p:extLst>
      <p:ext uri="{BB962C8B-B14F-4D97-AF65-F5344CB8AC3E}">
        <p14:creationId xmlns:p14="http://schemas.microsoft.com/office/powerpoint/2010/main" val="21114895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72"/>
        <p:cNvGrpSpPr/>
        <p:nvPr/>
      </p:nvGrpSpPr>
      <p:grpSpPr>
        <a:xfrm>
          <a:off x="0" y="0"/>
          <a:ext cx="0" cy="0"/>
          <a:chOff x="0" y="0"/>
          <a:chExt cx="0" cy="0"/>
        </a:xfrm>
      </p:grpSpPr>
      <p:sp>
        <p:nvSpPr>
          <p:cNvPr id="2773" name="Google Shape;2773;p229"/>
          <p:cNvSpPr txBox="1">
            <a:spLocks noGrp="1"/>
          </p:cNvSpPr>
          <p:nvPr>
            <p:ph type="title"/>
          </p:nvPr>
        </p:nvSpPr>
        <p:spPr>
          <a:xfrm>
            <a:off x="1752600" y="641200"/>
            <a:ext cx="8686800" cy="967600"/>
          </a:xfrm>
          <a:prstGeom prst="rect">
            <a:avLst/>
          </a:prstGeom>
        </p:spPr>
        <p:txBody>
          <a:bodyPr spcFirstLastPara="1" wrap="square" lIns="0" tIns="0" rIns="0" bIns="0" anchor="t" anchorCtr="0">
            <a:noAutofit/>
          </a:bodyPr>
          <a:lstStyle/>
          <a:p>
            <a:r>
              <a:rPr lang="en" sz="2933"/>
              <a:t>Customer Actions</a:t>
            </a:r>
            <a:endParaRPr sz="2933"/>
          </a:p>
        </p:txBody>
      </p:sp>
      <p:sp>
        <p:nvSpPr>
          <p:cNvPr id="2774" name="Google Shape;2774;p229"/>
          <p:cNvSpPr txBox="1"/>
          <p:nvPr/>
        </p:nvSpPr>
        <p:spPr>
          <a:xfrm>
            <a:off x="347867" y="2275167"/>
            <a:ext cx="11208800" cy="3894400"/>
          </a:xfrm>
          <a:prstGeom prst="rect">
            <a:avLst/>
          </a:prstGeom>
          <a:noFill/>
          <a:ln>
            <a:noFill/>
          </a:ln>
        </p:spPr>
        <p:txBody>
          <a:bodyPr spcFirstLastPara="1" wrap="square" lIns="121900" tIns="121900" rIns="121900" bIns="121900" anchor="t" anchorCtr="0">
            <a:noAutofit/>
          </a:bodyPr>
          <a:lstStyle/>
          <a:p>
            <a:endParaRPr sz="1867">
              <a:latin typeface="Overpass Light"/>
              <a:ea typeface="Overpass Light"/>
              <a:cs typeface="Overpass Light"/>
              <a:sym typeface="Overpass Light"/>
            </a:endParaRPr>
          </a:p>
          <a:p>
            <a:endParaRPr sz="2133" b="1">
              <a:latin typeface="Overpass"/>
              <a:ea typeface="Overpass"/>
              <a:cs typeface="Overpass"/>
              <a:sym typeface="Overpass"/>
            </a:endParaRPr>
          </a:p>
          <a:p>
            <a:endParaRPr sz="2133">
              <a:latin typeface="Overpass Light"/>
              <a:ea typeface="Overpass Light"/>
              <a:cs typeface="Overpass Light"/>
              <a:sym typeface="Overpass Light"/>
            </a:endParaRPr>
          </a:p>
        </p:txBody>
      </p:sp>
      <p:graphicFrame>
        <p:nvGraphicFramePr>
          <p:cNvPr id="2775" name="Google Shape;2775;p229"/>
          <p:cNvGraphicFramePr/>
          <p:nvPr/>
        </p:nvGraphicFramePr>
        <p:xfrm>
          <a:off x="1440901" y="1507200"/>
          <a:ext cx="9310167" cy="4891760"/>
        </p:xfrm>
        <a:graphic>
          <a:graphicData uri="http://schemas.openxmlformats.org/drawingml/2006/table">
            <a:tbl>
              <a:tblPr>
                <a:noFill/>
              </a:tblPr>
              <a:tblGrid>
                <a:gridCol w="2561233">
                  <a:extLst>
                    <a:ext uri="{9D8B030D-6E8A-4147-A177-3AD203B41FA5}">
                      <a16:colId xmlns:a16="http://schemas.microsoft.com/office/drawing/2014/main" val="20000"/>
                    </a:ext>
                  </a:extLst>
                </a:gridCol>
                <a:gridCol w="3406767">
                  <a:extLst>
                    <a:ext uri="{9D8B030D-6E8A-4147-A177-3AD203B41FA5}">
                      <a16:colId xmlns:a16="http://schemas.microsoft.com/office/drawing/2014/main" val="20001"/>
                    </a:ext>
                  </a:extLst>
                </a:gridCol>
                <a:gridCol w="3342167">
                  <a:extLst>
                    <a:ext uri="{9D8B030D-6E8A-4147-A177-3AD203B41FA5}">
                      <a16:colId xmlns:a16="http://schemas.microsoft.com/office/drawing/2014/main" val="20002"/>
                    </a:ext>
                  </a:extLst>
                </a:gridCol>
              </a:tblGrid>
              <a:tr h="528280">
                <a:tc>
                  <a:txBody>
                    <a:bodyPr/>
                    <a:lstStyle/>
                    <a:p>
                      <a:pPr marL="0" lvl="0" indent="0" algn="ctr" rtl="0">
                        <a:spcBef>
                          <a:spcPts val="0"/>
                        </a:spcBef>
                        <a:spcAft>
                          <a:spcPts val="0"/>
                        </a:spcAft>
                        <a:buNone/>
                      </a:pPr>
                      <a:endParaRPr sz="1900">
                        <a:solidFill>
                          <a:srgbClr val="F3F3F3"/>
                        </a:solidFill>
                        <a:latin typeface="Overpass"/>
                        <a:ea typeface="Overpass"/>
                        <a:cs typeface="Overpass"/>
                        <a:sym typeface="Overpass"/>
                      </a:endParaRPr>
                    </a:p>
                  </a:txBody>
                  <a:tcPr marL="121900" marR="121900" marT="121900" marB="121900">
                    <a:solidFill>
                      <a:srgbClr val="434343"/>
                    </a:solidFill>
                  </a:tcPr>
                </a:tc>
                <a:tc>
                  <a:txBody>
                    <a:bodyPr/>
                    <a:lstStyle/>
                    <a:p>
                      <a:pPr marL="0" lvl="0" indent="0" algn="ctr" rtl="0">
                        <a:spcBef>
                          <a:spcPts val="0"/>
                        </a:spcBef>
                        <a:spcAft>
                          <a:spcPts val="0"/>
                        </a:spcAft>
                        <a:buNone/>
                      </a:pPr>
                      <a:r>
                        <a:rPr lang="en" sz="1900">
                          <a:solidFill>
                            <a:srgbClr val="F3F3F3"/>
                          </a:solidFill>
                          <a:latin typeface="Overpass"/>
                          <a:ea typeface="Overpass"/>
                          <a:cs typeface="Overpass"/>
                          <a:sym typeface="Overpass"/>
                        </a:rPr>
                        <a:t>RH Managed Services</a:t>
                      </a:r>
                      <a:endParaRPr sz="1900">
                        <a:solidFill>
                          <a:srgbClr val="F3F3F3"/>
                        </a:solidFill>
                        <a:latin typeface="Overpass"/>
                        <a:ea typeface="Overpass"/>
                        <a:cs typeface="Overpass"/>
                        <a:sym typeface="Overpass"/>
                      </a:endParaRPr>
                    </a:p>
                  </a:txBody>
                  <a:tcPr marL="121900" marR="121900" marT="121900" marB="121900">
                    <a:solidFill>
                      <a:srgbClr val="434343"/>
                    </a:solidFill>
                  </a:tcPr>
                </a:tc>
                <a:tc>
                  <a:txBody>
                    <a:bodyPr/>
                    <a:lstStyle/>
                    <a:p>
                      <a:pPr marL="0" lvl="0" indent="0" algn="ctr" rtl="0">
                        <a:spcBef>
                          <a:spcPts val="0"/>
                        </a:spcBef>
                        <a:spcAft>
                          <a:spcPts val="0"/>
                        </a:spcAft>
                        <a:buNone/>
                      </a:pPr>
                      <a:r>
                        <a:rPr lang="en" sz="1900">
                          <a:solidFill>
                            <a:srgbClr val="F3F3F3"/>
                          </a:solidFill>
                          <a:latin typeface="Overpass"/>
                          <a:ea typeface="Overpass"/>
                          <a:cs typeface="Overpass"/>
                          <a:sym typeface="Overpass"/>
                        </a:rPr>
                        <a:t>xKS</a:t>
                      </a:r>
                      <a:endParaRPr sz="1900">
                        <a:solidFill>
                          <a:srgbClr val="F3F3F3"/>
                        </a:solidFill>
                        <a:latin typeface="Overpass"/>
                        <a:ea typeface="Overpass"/>
                        <a:cs typeface="Overpass"/>
                        <a:sym typeface="Overpass"/>
                      </a:endParaRPr>
                    </a:p>
                  </a:txBody>
                  <a:tcPr marL="121900" marR="121900" marT="121900" marB="121900">
                    <a:solidFill>
                      <a:srgbClr val="434343"/>
                    </a:solidFill>
                  </a:tcPr>
                </a:tc>
                <a:extLst>
                  <a:ext uri="{0D108BD9-81ED-4DB2-BD59-A6C34878D82A}">
                    <a16:rowId xmlns:a16="http://schemas.microsoft.com/office/drawing/2014/main" val="10000"/>
                  </a:ext>
                </a:extLst>
              </a:tr>
              <a:tr h="812760">
                <a:tc>
                  <a:txBody>
                    <a:bodyPr/>
                    <a:lstStyle/>
                    <a:p>
                      <a:pPr marL="0" lvl="0" indent="0" algn="l" rtl="0">
                        <a:spcBef>
                          <a:spcPts val="0"/>
                        </a:spcBef>
                        <a:spcAft>
                          <a:spcPts val="0"/>
                        </a:spcAft>
                        <a:buNone/>
                      </a:pPr>
                      <a:r>
                        <a:rPr lang="en" sz="1900" b="1">
                          <a:latin typeface="Overpass"/>
                          <a:ea typeface="Overpass"/>
                          <a:cs typeface="Overpass"/>
                          <a:sym typeface="Overpass"/>
                        </a:rPr>
                        <a:t>Platform Issue</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Auto-heal / Open Support Ticket</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Search forums</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1"/>
                  </a:ext>
                </a:extLst>
              </a:tr>
              <a:tr h="812760">
                <a:tc>
                  <a:txBody>
                    <a:bodyPr/>
                    <a:lstStyle/>
                    <a:p>
                      <a:pPr marL="0" lvl="0" indent="0" algn="l" rtl="0">
                        <a:spcBef>
                          <a:spcPts val="0"/>
                        </a:spcBef>
                        <a:spcAft>
                          <a:spcPts val="0"/>
                        </a:spcAft>
                        <a:buNone/>
                      </a:pPr>
                      <a:r>
                        <a:rPr lang="en" sz="1900" b="1">
                          <a:latin typeface="Overpass"/>
                          <a:ea typeface="Overpass"/>
                          <a:cs typeface="Overpass"/>
                          <a:sym typeface="Overpass"/>
                        </a:rPr>
                        <a:t>CI/CD</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S2I, Jenkins, Imagestreams built in</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Add provider service and configure</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2"/>
                  </a:ext>
                </a:extLst>
              </a:tr>
              <a:tr h="812760">
                <a:tc>
                  <a:txBody>
                    <a:bodyPr/>
                    <a:lstStyle/>
                    <a:p>
                      <a:pPr marL="0" lvl="0" indent="0" algn="l" rtl="0">
                        <a:spcBef>
                          <a:spcPts val="0"/>
                        </a:spcBef>
                        <a:spcAft>
                          <a:spcPts val="0"/>
                        </a:spcAft>
                        <a:buNone/>
                      </a:pPr>
                      <a:r>
                        <a:rPr lang="en" sz="1900" b="1">
                          <a:latin typeface="Overpass"/>
                          <a:ea typeface="Overpass"/>
                          <a:cs typeface="Overpass"/>
                          <a:sym typeface="Overpass"/>
                        </a:rPr>
                        <a:t>Logging</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EFK Stack (OSD) / Azure Monitor (ARO)</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Add provider service and configure</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3"/>
                  </a:ext>
                </a:extLst>
              </a:tr>
              <a:tr h="812760">
                <a:tc>
                  <a:txBody>
                    <a:bodyPr/>
                    <a:lstStyle/>
                    <a:p>
                      <a:pPr marL="0" lvl="0" indent="0" algn="l" rtl="0">
                        <a:spcBef>
                          <a:spcPts val="0"/>
                        </a:spcBef>
                        <a:spcAft>
                          <a:spcPts val="0"/>
                        </a:spcAft>
                        <a:buNone/>
                      </a:pPr>
                      <a:r>
                        <a:rPr lang="en" sz="1900" b="1">
                          <a:latin typeface="Overpass"/>
                          <a:ea typeface="Overpass"/>
                          <a:cs typeface="Overpass"/>
                          <a:sym typeface="Overpass"/>
                        </a:rPr>
                        <a:t>Metrics/Monitoring</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Prometheus and Grafana / Azure Monitor (ARO)</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Clr>
                          <a:schemeClr val="dk1"/>
                        </a:buClr>
                        <a:buSzPts val="1100"/>
                        <a:buFont typeface="Arial"/>
                        <a:buNone/>
                      </a:pPr>
                      <a:r>
                        <a:rPr lang="en" sz="1900">
                          <a:solidFill>
                            <a:schemeClr val="dk1"/>
                          </a:solidFill>
                          <a:latin typeface="Overpass"/>
                          <a:ea typeface="Overpass"/>
                          <a:cs typeface="Overpass"/>
                          <a:sym typeface="Overpass"/>
                        </a:rPr>
                        <a:t>Add provider service and configure</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4"/>
                  </a:ext>
                </a:extLst>
              </a:tr>
              <a:tr h="528280">
                <a:tc>
                  <a:txBody>
                    <a:bodyPr/>
                    <a:lstStyle/>
                    <a:p>
                      <a:pPr marL="0" lvl="0" indent="0" algn="l" rtl="0">
                        <a:spcBef>
                          <a:spcPts val="0"/>
                        </a:spcBef>
                        <a:spcAft>
                          <a:spcPts val="0"/>
                        </a:spcAft>
                        <a:buNone/>
                      </a:pPr>
                      <a:r>
                        <a:rPr lang="en" sz="1900" b="1">
                          <a:latin typeface="Overpass"/>
                          <a:ea typeface="Overpass"/>
                          <a:cs typeface="Overpass"/>
                          <a:sym typeface="Overpass"/>
                        </a:rPr>
                        <a:t>Updates</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Red Hat Managed</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Mix of auto and manual</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5"/>
                  </a:ext>
                </a:extLst>
              </a:tr>
              <a:tr h="528280">
                <a:tc>
                  <a:txBody>
                    <a:bodyPr/>
                    <a:lstStyle/>
                    <a:p>
                      <a:pPr marL="0" lvl="0" indent="0" algn="l" rtl="0">
                        <a:spcBef>
                          <a:spcPts val="0"/>
                        </a:spcBef>
                        <a:spcAft>
                          <a:spcPts val="0"/>
                        </a:spcAft>
                        <a:buNone/>
                      </a:pPr>
                      <a:r>
                        <a:rPr lang="en" sz="1900" b="1">
                          <a:latin typeface="Overpass"/>
                          <a:ea typeface="Overpass"/>
                          <a:cs typeface="Overpass"/>
                          <a:sym typeface="Overpass"/>
                        </a:rPr>
                        <a:t>Upgrades</a:t>
                      </a:r>
                      <a:endParaRPr sz="1900" b="1">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Red Hat Managed</a:t>
                      </a:r>
                      <a:endParaRPr sz="1900">
                        <a:latin typeface="Overpass"/>
                        <a:ea typeface="Overpass"/>
                        <a:cs typeface="Overpass"/>
                        <a:sym typeface="Overpass"/>
                      </a:endParaRPr>
                    </a:p>
                  </a:txBody>
                  <a:tcPr marL="121900" marR="121900" marT="121900" marB="121900"/>
                </a:tc>
                <a:tc>
                  <a:txBody>
                    <a:bodyPr/>
                    <a:lstStyle/>
                    <a:p>
                      <a:pPr marL="0" lvl="0" indent="0" algn="l" rtl="0">
                        <a:spcBef>
                          <a:spcPts val="0"/>
                        </a:spcBef>
                        <a:spcAft>
                          <a:spcPts val="0"/>
                        </a:spcAft>
                        <a:buNone/>
                      </a:pPr>
                      <a:r>
                        <a:rPr lang="en" sz="1900">
                          <a:latin typeface="Overpass"/>
                          <a:ea typeface="Overpass"/>
                          <a:cs typeface="Overpass"/>
                          <a:sym typeface="Overpass"/>
                        </a:rPr>
                        <a:t>Mix of auto and </a:t>
                      </a:r>
                      <a:r>
                        <a:rPr lang="en" sz="1900" u="sng">
                          <a:solidFill>
                            <a:schemeClr val="hlink"/>
                          </a:solidFill>
                          <a:latin typeface="Overpass"/>
                          <a:ea typeface="Overpass"/>
                          <a:cs typeface="Overpass"/>
                          <a:sym typeface="Overpass"/>
                          <a:hlinkClick r:id="rId3"/>
                        </a:rPr>
                        <a:t>manual</a:t>
                      </a:r>
                      <a:endParaRPr sz="1900">
                        <a:latin typeface="Overpass"/>
                        <a:ea typeface="Overpass"/>
                        <a:cs typeface="Overpass"/>
                        <a:sym typeface="Overpass"/>
                      </a:endParaRPr>
                    </a:p>
                  </a:txBody>
                  <a:tcPr marL="121900" marR="121900" marT="121900" marB="121900"/>
                </a:tc>
                <a:extLst>
                  <a:ext uri="{0D108BD9-81ED-4DB2-BD59-A6C34878D82A}">
                    <a16:rowId xmlns:a16="http://schemas.microsoft.com/office/drawing/2014/main" val="10006"/>
                  </a:ext>
                </a:extLst>
              </a:tr>
            </a:tbl>
          </a:graphicData>
        </a:graphic>
      </p:graphicFrame>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1973988"/>
            <a:ext cx="4597400" cy="1766873"/>
          </a:xfrm>
          <a:prstGeom prst="rect">
            <a:avLst/>
          </a:prstGeom>
        </p:spPr>
        <p:txBody>
          <a:bodyPr vert="horz" wrap="square" lIns="0" tIns="16933" rIns="0" bIns="0" rtlCol="0">
            <a:spAutoFit/>
          </a:bodyPr>
          <a:lstStyle/>
          <a:p>
            <a:pPr marL="16933" marR="6773">
              <a:lnSpc>
                <a:spcPct val="108200"/>
              </a:lnSpc>
              <a:spcBef>
                <a:spcPts val="133"/>
              </a:spcBef>
            </a:pPr>
            <a:r>
              <a:rPr sz="5467" b="1" spc="-93" dirty="0">
                <a:solidFill>
                  <a:srgbClr val="FFFFFF"/>
                </a:solidFill>
                <a:latin typeface="Arial"/>
                <a:cs typeface="Arial"/>
              </a:rPr>
              <a:t>OpenShift</a:t>
            </a:r>
            <a:r>
              <a:rPr lang="es-ES" sz="5467" b="1" spc="-247" dirty="0">
                <a:solidFill>
                  <a:srgbClr val="FFFFFF"/>
                </a:solidFill>
                <a:latin typeface="Arial"/>
                <a:cs typeface="Arial"/>
              </a:rPr>
              <a:t> </a:t>
            </a:r>
            <a:r>
              <a:rPr lang="es-ES" sz="5467" b="1" spc="-160" dirty="0" err="1">
                <a:solidFill>
                  <a:srgbClr val="FFFFFF"/>
                </a:solidFill>
                <a:latin typeface="Arial"/>
                <a:cs typeface="Arial"/>
              </a:rPr>
              <a:t>benefits</a:t>
            </a:r>
            <a:r>
              <a:rPr lang="es-ES" sz="5467" b="1" spc="-160" dirty="0">
                <a:solidFill>
                  <a:srgbClr val="FFFFFF"/>
                </a:solidFill>
                <a:latin typeface="Arial"/>
                <a:cs typeface="Arial"/>
              </a:rPr>
              <a:t>!</a:t>
            </a:r>
            <a:endParaRPr sz="5467" dirty="0">
              <a:latin typeface="Arial"/>
              <a:cs typeface="Arial"/>
            </a:endParaRPr>
          </a:p>
        </p:txBody>
      </p:sp>
    </p:spTree>
    <p:extLst>
      <p:ext uri="{BB962C8B-B14F-4D97-AF65-F5344CB8AC3E}">
        <p14:creationId xmlns:p14="http://schemas.microsoft.com/office/powerpoint/2010/main" val="78941101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7" name="object 7"/>
          <p:cNvSpPr txBox="1">
            <a:spLocks noGrp="1"/>
          </p:cNvSpPr>
          <p:nvPr>
            <p:ph type="title"/>
          </p:nvPr>
        </p:nvSpPr>
        <p:spPr>
          <a:xfrm>
            <a:off x="1853776" y="646748"/>
            <a:ext cx="8484447" cy="961075"/>
          </a:xfrm>
          <a:prstGeom prst="rect">
            <a:avLst/>
          </a:prstGeom>
        </p:spPr>
        <p:txBody>
          <a:bodyPr vert="horz" wrap="square" lIns="0" tIns="16933" rIns="0" bIns="0" rtlCol="0">
            <a:spAutoFit/>
          </a:bodyPr>
          <a:lstStyle/>
          <a:p>
            <a:pPr marL="16933">
              <a:spcBef>
                <a:spcPts val="133"/>
              </a:spcBef>
            </a:pPr>
            <a:r>
              <a:rPr spc="-113" dirty="0"/>
              <a:t>a</a:t>
            </a:r>
            <a:r>
              <a:rPr spc="-160" dirty="0"/>
              <a:t> </a:t>
            </a:r>
            <a:r>
              <a:rPr spc="53" dirty="0"/>
              <a:t>container</a:t>
            </a:r>
            <a:r>
              <a:rPr spc="-160" dirty="0"/>
              <a:t> </a:t>
            </a:r>
            <a:r>
              <a:rPr dirty="0"/>
              <a:t>is</a:t>
            </a:r>
            <a:r>
              <a:rPr spc="-152" dirty="0"/>
              <a:t> </a:t>
            </a:r>
            <a:r>
              <a:rPr spc="100" dirty="0"/>
              <a:t>the</a:t>
            </a:r>
            <a:r>
              <a:rPr spc="-160" dirty="0"/>
              <a:t> </a:t>
            </a:r>
            <a:r>
              <a:rPr spc="33" dirty="0"/>
              <a:t>smallest</a:t>
            </a:r>
            <a:r>
              <a:rPr spc="-160" dirty="0"/>
              <a:t> </a:t>
            </a:r>
            <a:r>
              <a:rPr spc="47" dirty="0"/>
              <a:t>compute</a:t>
            </a:r>
            <a:r>
              <a:rPr spc="-152" dirty="0"/>
              <a:t> </a:t>
            </a:r>
            <a:r>
              <a:rPr spc="127" dirty="0"/>
              <a:t>unit</a:t>
            </a:r>
          </a:p>
        </p:txBody>
      </p:sp>
      <p:pic>
        <p:nvPicPr>
          <p:cNvPr id="11" name="Picture 10">
            <a:extLst>
              <a:ext uri="{FF2B5EF4-FFF2-40B4-BE49-F238E27FC236}">
                <a16:creationId xmlns:a16="http://schemas.microsoft.com/office/drawing/2014/main" id="{2A5F2FE2-BFB5-7D3D-6FD2-0A5F87F53A6D}"/>
              </a:ext>
            </a:extLst>
          </p:cNvPr>
          <p:cNvPicPr>
            <a:picLocks noChangeAspect="1"/>
          </p:cNvPicPr>
          <p:nvPr/>
        </p:nvPicPr>
        <p:blipFill>
          <a:blip r:embed="rId5"/>
          <a:stretch>
            <a:fillRect/>
          </a:stretch>
        </p:blipFill>
        <p:spPr>
          <a:xfrm>
            <a:off x="1432760" y="1796837"/>
            <a:ext cx="9326477" cy="4414415"/>
          </a:xfrm>
          <a:prstGeom prst="rect">
            <a:avLst/>
          </a:prstGeom>
        </p:spPr>
      </p:pic>
    </p:spTree>
    <p:extLst>
      <p:ext uri="{BB962C8B-B14F-4D97-AF65-F5344CB8AC3E}">
        <p14:creationId xmlns:p14="http://schemas.microsoft.com/office/powerpoint/2010/main" val="78270944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69"/>
        <p:cNvGrpSpPr/>
        <p:nvPr/>
      </p:nvGrpSpPr>
      <p:grpSpPr>
        <a:xfrm>
          <a:off x="0" y="0"/>
          <a:ext cx="0" cy="0"/>
          <a:chOff x="0" y="0"/>
          <a:chExt cx="0" cy="0"/>
        </a:xfrm>
      </p:grpSpPr>
      <p:sp>
        <p:nvSpPr>
          <p:cNvPr id="170" name="Google Shape;170;gac366532ec_0_0"/>
          <p:cNvSpPr txBox="1"/>
          <p:nvPr/>
        </p:nvSpPr>
        <p:spPr>
          <a:xfrm>
            <a:off x="7864275" y="1722599"/>
            <a:ext cx="23775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Developer Productivity</a:t>
            </a:r>
            <a:endParaRPr sz="1500">
              <a:latin typeface="Red Hat Text"/>
              <a:ea typeface="Red Hat Text"/>
              <a:cs typeface="Red Hat Text"/>
              <a:sym typeface="Red Hat Text"/>
            </a:endParaRPr>
          </a:p>
        </p:txBody>
      </p:sp>
      <p:sp>
        <p:nvSpPr>
          <p:cNvPr id="171" name="Google Shape;171;gac366532ec_0_0"/>
          <p:cNvSpPr/>
          <p:nvPr/>
        </p:nvSpPr>
        <p:spPr>
          <a:xfrm>
            <a:off x="2274700" y="3766824"/>
            <a:ext cx="8085300" cy="726300"/>
          </a:xfrm>
          <a:prstGeom prst="rect">
            <a:avLst/>
          </a:prstGeom>
          <a:solidFill>
            <a:srgbClr val="176A95"/>
          </a:solidFill>
          <a:ln>
            <a:noFill/>
          </a:ln>
        </p:spPr>
        <p:txBody>
          <a:bodyPr spcFirstLastPara="1" wrap="square" lIns="91425" tIns="91425" rIns="91425" bIns="91425" anchor="ctr" anchorCtr="0">
            <a:noAutofit/>
          </a:bodyPr>
          <a:lstStyle/>
          <a:p>
            <a:pPr marL="0" lvl="0" indent="0" algn="ctr" rtl="0">
              <a:lnSpc>
                <a:spcPct val="130000"/>
              </a:lnSpc>
              <a:spcBef>
                <a:spcPts val="0"/>
              </a:spcBef>
              <a:spcAft>
                <a:spcPts val="0"/>
              </a:spcAft>
              <a:buNone/>
            </a:pPr>
            <a:r>
              <a:rPr lang="en" sz="1500" b="1">
                <a:solidFill>
                  <a:srgbClr val="FFFFFF"/>
                </a:solidFill>
                <a:latin typeface="Red Hat Text"/>
                <a:ea typeface="Red Hat Text"/>
                <a:cs typeface="Red Hat Text"/>
                <a:sym typeface="Red Hat Text"/>
              </a:rPr>
              <a:t>Cluster Services</a:t>
            </a:r>
            <a:br>
              <a:rPr lang="en" sz="1500" b="1">
                <a:solidFill>
                  <a:srgbClr val="FFFFFF"/>
                </a:solidFill>
                <a:latin typeface="Red Hat Text"/>
                <a:ea typeface="Red Hat Text"/>
                <a:cs typeface="Red Hat Text"/>
                <a:sym typeface="Red Hat Text"/>
              </a:rPr>
            </a:br>
            <a:r>
              <a:rPr lang="en" sz="1100">
                <a:solidFill>
                  <a:schemeClr val="lt1"/>
                </a:solidFill>
                <a:latin typeface="Red Hat Text"/>
                <a:ea typeface="Red Hat Text"/>
                <a:cs typeface="Red Hat Text"/>
                <a:sym typeface="Red Hat Text"/>
              </a:rPr>
              <a:t>Automated Ops  ⠇Over-The-Air Updates ⠇</a:t>
            </a:r>
            <a:r>
              <a:rPr lang="en" sz="1100">
                <a:solidFill>
                  <a:srgbClr val="FFFFFF"/>
                </a:solidFill>
                <a:latin typeface="Red Hat Text"/>
                <a:ea typeface="Red Hat Text"/>
                <a:cs typeface="Red Hat Text"/>
                <a:sym typeface="Red Hat Text"/>
              </a:rPr>
              <a:t>Monitoring </a:t>
            </a:r>
            <a:r>
              <a:rPr lang="en" sz="1100">
                <a:solidFill>
                  <a:schemeClr val="lt1"/>
                </a:solidFill>
                <a:latin typeface="Red Hat Text"/>
                <a:ea typeface="Red Hat Text"/>
                <a:cs typeface="Red Hat Text"/>
                <a:sym typeface="Red Hat Text"/>
              </a:rPr>
              <a:t>⠇Registry ⠇Networking ⠇Router ⠇KubeVirt ⠇OLM ⠇Helm</a:t>
            </a:r>
            <a:endParaRPr sz="1100">
              <a:solidFill>
                <a:srgbClr val="FFFFFF"/>
              </a:solidFill>
              <a:latin typeface="Red Hat Text"/>
              <a:ea typeface="Red Hat Text"/>
              <a:cs typeface="Red Hat Text"/>
              <a:sym typeface="Red Hat Text"/>
            </a:endParaRPr>
          </a:p>
        </p:txBody>
      </p:sp>
      <p:sp>
        <p:nvSpPr>
          <p:cNvPr id="2" name="Title 1">
            <a:extLst>
              <a:ext uri="{FF2B5EF4-FFF2-40B4-BE49-F238E27FC236}">
                <a16:creationId xmlns:a16="http://schemas.microsoft.com/office/drawing/2014/main" id="{BAC1D408-FA08-AB42-AAAF-89B9A2DA2002}"/>
              </a:ext>
            </a:extLst>
          </p:cNvPr>
          <p:cNvSpPr>
            <a:spLocks noGrp="1"/>
          </p:cNvSpPr>
          <p:nvPr>
            <p:ph type="title"/>
          </p:nvPr>
        </p:nvSpPr>
        <p:spPr/>
        <p:txBody>
          <a:bodyPr/>
          <a:lstStyle/>
          <a:p>
            <a:r>
              <a:rPr lang="en-US" dirty="0">
                <a:latin typeface="IBM Plex Sans"/>
                <a:ea typeface="IBM Plex Sans"/>
                <a:cs typeface="IBM Plex Sans"/>
                <a:sym typeface="IBM Plex Sans"/>
              </a:rPr>
              <a:t>OpenShift Container Platform</a:t>
            </a:r>
            <a:endParaRPr lang="en-US" dirty="0"/>
          </a:p>
        </p:txBody>
      </p:sp>
      <p:sp>
        <p:nvSpPr>
          <p:cNvPr id="172" name="Google Shape;172;gac366532ec_0_0"/>
          <p:cNvSpPr txBox="1">
            <a:spLocks noGrp="1"/>
          </p:cNvSpPr>
          <p:nvPr>
            <p:ph type="sldNum" idx="4294967295"/>
          </p:nvPr>
        </p:nvSpPr>
        <p:spPr>
          <a:xfrm>
            <a:off x="0" y="6091238"/>
            <a:ext cx="549275" cy="107950"/>
          </a:xfrm>
          <a:prstGeom prst="rect">
            <a:avLst/>
          </a:prstGeom>
        </p:spPr>
        <p:txBody>
          <a:bodyPr spcFirstLastPara="1" wrap="square" lIns="0" tIns="0" rIns="0" bIns="0" anchor="b" anchorCtr="0">
            <a:noAutofit/>
          </a:bodyPr>
          <a:lstStyle/>
          <a:p>
            <a:pPr marL="0" lvl="0" indent="0" algn="ctr" rtl="0">
              <a:spcBef>
                <a:spcPts val="0"/>
              </a:spcBef>
              <a:spcAft>
                <a:spcPts val="0"/>
              </a:spcAft>
              <a:buNone/>
            </a:pPr>
            <a:fld id="{00000000-1234-1234-1234-123412341234}" type="slidenum">
              <a:rPr lang="en"/>
              <a:t>20</a:t>
            </a:fld>
            <a:endParaRPr/>
          </a:p>
        </p:txBody>
      </p:sp>
      <p:sp>
        <p:nvSpPr>
          <p:cNvPr id="173" name="Google Shape;173;gac366532ec_0_0"/>
          <p:cNvSpPr/>
          <p:nvPr/>
        </p:nvSpPr>
        <p:spPr>
          <a:xfrm>
            <a:off x="2274793" y="4561001"/>
            <a:ext cx="8085300" cy="529200"/>
          </a:xfrm>
          <a:prstGeom prst="rect">
            <a:avLst/>
          </a:prstGeom>
          <a:solidFill>
            <a:srgbClr val="66666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ed Hat Text"/>
                <a:ea typeface="Red Hat Text"/>
                <a:cs typeface="Red Hat Text"/>
                <a:sym typeface="Red Hat Text"/>
              </a:rPr>
              <a:t>Kubernetes</a:t>
            </a:r>
            <a:endParaRPr sz="1500" b="1">
              <a:solidFill>
                <a:srgbClr val="FFFFFF"/>
              </a:solidFill>
              <a:latin typeface="Red Hat Text"/>
              <a:ea typeface="Red Hat Text"/>
              <a:cs typeface="Red Hat Text"/>
              <a:sym typeface="Red Hat Text"/>
            </a:endParaRPr>
          </a:p>
        </p:txBody>
      </p:sp>
      <p:sp>
        <p:nvSpPr>
          <p:cNvPr id="174" name="Google Shape;174;gac366532ec_0_0"/>
          <p:cNvSpPr/>
          <p:nvPr/>
        </p:nvSpPr>
        <p:spPr>
          <a:xfrm>
            <a:off x="7793250" y="2701624"/>
            <a:ext cx="2566800" cy="997200"/>
          </a:xfrm>
          <a:prstGeom prst="rect">
            <a:avLst/>
          </a:prstGeom>
          <a:solidFill>
            <a:srgbClr val="2BB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dirty="0">
                <a:solidFill>
                  <a:srgbClr val="FFFFFF"/>
                </a:solidFill>
                <a:latin typeface="Red Hat Text"/>
                <a:ea typeface="Red Hat Text"/>
                <a:cs typeface="Red Hat Text"/>
                <a:sym typeface="Red Hat Text"/>
              </a:rPr>
              <a:t>Developer CLI </a:t>
            </a:r>
            <a:r>
              <a:rPr lang="en" sz="1200" dirty="0">
                <a:solidFill>
                  <a:schemeClr val="lt1"/>
                </a:solidFill>
                <a:latin typeface="Red Hat Text"/>
                <a:ea typeface="Red Hat Text"/>
                <a:cs typeface="Red Hat Text"/>
                <a:sym typeface="Red Hat Text"/>
              </a:rPr>
              <a:t>⠇</a:t>
            </a:r>
            <a:r>
              <a:rPr lang="en" sz="1200" dirty="0">
                <a:solidFill>
                  <a:srgbClr val="FFFFFF"/>
                </a:solidFill>
                <a:latin typeface="Red Hat Text"/>
                <a:ea typeface="Red Hat Text"/>
                <a:cs typeface="Red Hat Text"/>
                <a:sym typeface="Red Hat Text"/>
              </a:rPr>
              <a:t>VS Code extensions </a:t>
            </a:r>
            <a:r>
              <a:rPr lang="en" sz="1200" dirty="0">
                <a:solidFill>
                  <a:schemeClr val="lt1"/>
                </a:solidFill>
                <a:latin typeface="Red Hat Text"/>
                <a:ea typeface="Red Hat Text"/>
                <a:cs typeface="Red Hat Text"/>
                <a:sym typeface="Red Hat Text"/>
              </a:rPr>
              <a:t>⠇</a:t>
            </a:r>
            <a:r>
              <a:rPr lang="en" sz="1200" dirty="0">
                <a:solidFill>
                  <a:srgbClr val="FFFFFF"/>
                </a:solidFill>
                <a:latin typeface="Red Hat Text"/>
                <a:ea typeface="Red Hat Text"/>
                <a:cs typeface="Red Hat Text"/>
                <a:sym typeface="Red Hat Text"/>
              </a:rPr>
              <a:t>IDE Plugins</a:t>
            </a:r>
            <a:br>
              <a:rPr lang="en" sz="1200" dirty="0">
                <a:solidFill>
                  <a:srgbClr val="FFFFFF"/>
                </a:solidFill>
                <a:latin typeface="Red Hat Text"/>
                <a:ea typeface="Red Hat Text"/>
                <a:cs typeface="Red Hat Text"/>
                <a:sym typeface="Red Hat Text"/>
              </a:rPr>
            </a:br>
            <a:r>
              <a:rPr lang="en" sz="1200" dirty="0">
                <a:solidFill>
                  <a:srgbClr val="FFFFFF"/>
                </a:solidFill>
                <a:latin typeface="Red Hat Text"/>
                <a:ea typeface="Red Hat Text"/>
                <a:cs typeface="Red Hat Text"/>
                <a:sym typeface="Red Hat Text"/>
              </a:rPr>
              <a:t>Code Ready Workspaces </a:t>
            </a:r>
            <a:r>
              <a:rPr lang="en" sz="1200" dirty="0" err="1">
                <a:solidFill>
                  <a:srgbClr val="FFFFFF"/>
                </a:solidFill>
                <a:latin typeface="Red Hat Text"/>
                <a:ea typeface="Red Hat Text"/>
                <a:cs typeface="Red Hat Text"/>
                <a:sym typeface="Red Hat Text"/>
              </a:rPr>
              <a:t>CodeReady</a:t>
            </a:r>
            <a:r>
              <a:rPr lang="en" sz="1200" dirty="0">
                <a:solidFill>
                  <a:srgbClr val="FFFFFF"/>
                </a:solidFill>
                <a:latin typeface="Red Hat Text"/>
                <a:ea typeface="Red Hat Text"/>
                <a:cs typeface="Red Hat Text"/>
                <a:sym typeface="Red Hat Text"/>
              </a:rPr>
              <a:t> Containers</a:t>
            </a:r>
            <a:endParaRPr sz="1200" dirty="0">
              <a:solidFill>
                <a:srgbClr val="FFFFFF"/>
              </a:solidFill>
              <a:latin typeface="Red Hat Text"/>
              <a:ea typeface="Red Hat Text"/>
              <a:cs typeface="Red Hat Text"/>
              <a:sym typeface="Red Hat Text"/>
            </a:endParaRPr>
          </a:p>
        </p:txBody>
      </p:sp>
      <p:sp>
        <p:nvSpPr>
          <p:cNvPr id="175" name="Google Shape;175;gac366532ec_0_0"/>
          <p:cNvSpPr/>
          <p:nvPr/>
        </p:nvSpPr>
        <p:spPr>
          <a:xfrm>
            <a:off x="2274700" y="2701624"/>
            <a:ext cx="2588700" cy="997200"/>
          </a:xfrm>
          <a:prstGeom prst="rect">
            <a:avLst/>
          </a:prstGeom>
          <a:solidFill>
            <a:srgbClr val="2BB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rgbClr val="FFFFFF"/>
                </a:solidFill>
                <a:latin typeface="Red Hat Text"/>
                <a:ea typeface="Red Hat Text"/>
                <a:cs typeface="Red Hat Text"/>
                <a:sym typeface="Red Hat Text"/>
              </a:rPr>
              <a:t>Service Mesh </a:t>
            </a:r>
            <a:r>
              <a:rPr lang="en" sz="1200">
                <a:solidFill>
                  <a:srgbClr val="FFFFFF"/>
                </a:solidFill>
                <a:latin typeface="Red Hat Text"/>
                <a:ea typeface="Red Hat Text"/>
                <a:cs typeface="Red Hat Text"/>
                <a:sym typeface="Red Hat Tex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⠇Serverless</a:t>
            </a:r>
            <a:br>
              <a:rPr lang="en" sz="1200">
                <a:solidFill>
                  <a:srgbClr val="FFFFFF"/>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Builds </a:t>
            </a:r>
            <a:r>
              <a:rPr lang="en" sz="1200">
                <a:solidFill>
                  <a:schemeClr val="lt1"/>
                </a:solidFill>
                <a:latin typeface="Red Hat Text"/>
                <a:ea typeface="Red Hat Text"/>
                <a:cs typeface="Red Hat Text"/>
                <a:sym typeface="Red Hat Tex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1"/>
                  </a:ext>
                </a:extLst>
              </a:rPr>
              <a:t>⠇</a:t>
            </a:r>
            <a:r>
              <a:rPr lang="en" sz="1200">
                <a:solidFill>
                  <a:schemeClr val="lt1"/>
                </a:solidFill>
                <a:latin typeface="Red Hat Text"/>
                <a:ea typeface="Red Hat Text"/>
                <a:cs typeface="Red Hat Text"/>
                <a:sym typeface="Red Hat Text"/>
              </a:rPr>
              <a:t>CI/CD Pipelines</a:t>
            </a:r>
            <a:endParaRPr sz="1200">
              <a:solidFill>
                <a:srgbClr val="FFFFFF"/>
              </a:solidFill>
              <a:latin typeface="Red Hat Text"/>
              <a:ea typeface="Red Hat Text"/>
              <a:cs typeface="Red Hat Text"/>
              <a:sym typeface="Red Hat Text"/>
            </a:endParaRPr>
          </a:p>
          <a:p>
            <a:pPr marL="0" lvl="0" indent="0" algn="ctr" rtl="0">
              <a:spcBef>
                <a:spcPts val="0"/>
              </a:spcBef>
              <a:spcAft>
                <a:spcPts val="0"/>
              </a:spcAft>
              <a:buNone/>
            </a:pPr>
            <a:r>
              <a:rPr lang="en" sz="1200">
                <a:solidFill>
                  <a:srgbClr val="FFFFFF"/>
                </a:solidFill>
                <a:latin typeface="Red Hat Text"/>
                <a:ea typeface="Red Hat Text"/>
                <a:cs typeface="Red Hat Text"/>
                <a:sym typeface="Red Hat Text"/>
              </a:rPr>
              <a:t>Full Stack Logging</a:t>
            </a:r>
            <a:br>
              <a:rPr lang="en" sz="1200">
                <a:solidFill>
                  <a:srgbClr val="FFFFFF"/>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2"/>
                  </a:ext>
                </a:extLst>
              </a:rPr>
              <a:t>Chargeback</a:t>
            </a:r>
            <a:endParaRPr sz="1200">
              <a:solidFill>
                <a:srgbClr val="FFFFFF"/>
              </a:solidFill>
              <a:latin typeface="Red Hat Text"/>
              <a:ea typeface="Red Hat Text"/>
              <a:cs typeface="Red Hat Text"/>
              <a:sym typeface="Red Hat Text"/>
            </a:endParaRPr>
          </a:p>
        </p:txBody>
      </p:sp>
      <p:sp>
        <p:nvSpPr>
          <p:cNvPr id="176" name="Google Shape;176;gac366532ec_0_0"/>
          <p:cNvSpPr/>
          <p:nvPr/>
        </p:nvSpPr>
        <p:spPr>
          <a:xfrm>
            <a:off x="5040225" y="2701624"/>
            <a:ext cx="2566800" cy="997200"/>
          </a:xfrm>
          <a:prstGeom prst="rect">
            <a:avLst/>
          </a:prstGeom>
          <a:solidFill>
            <a:srgbClr val="2BB1EA"/>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200">
                <a:solidFill>
                  <a:schemeClr val="lt1"/>
                </a:solidFill>
                <a:latin typeface="Red Hat Text"/>
                <a:ea typeface="Red Hat Text"/>
                <a:cs typeface="Red Hat Text"/>
                <a:sym typeface="Red Hat Text"/>
              </a:rPr>
              <a:t>Databases ⠇Languages</a:t>
            </a:r>
            <a:br>
              <a:rPr lang="en" sz="1200">
                <a:solidFill>
                  <a:schemeClr val="lt1"/>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rPr>
              <a:t>R</a:t>
            </a:r>
            <a:r>
              <a:rPr lang="en" sz="1200">
                <a:solidFill>
                  <a:srgbClr val="FFFFFF"/>
                </a:solidFill>
                <a:latin typeface="Red Hat Text"/>
                <a:ea typeface="Red Hat Text"/>
                <a:cs typeface="Red Hat Text"/>
                <a:sym typeface="Red Hat Text"/>
              </a:rPr>
              <a:t>untimes </a:t>
            </a:r>
            <a:r>
              <a:rPr lang="en" sz="1200">
                <a:solidFill>
                  <a:schemeClr val="lt1"/>
                </a:solidFill>
                <a:latin typeface="Red Hat Text"/>
                <a:ea typeface="Red Hat Text"/>
                <a:cs typeface="Red Hat Text"/>
                <a:sym typeface="Red Hat Text"/>
              </a:rPr>
              <a:t>⠇</a:t>
            </a:r>
            <a:r>
              <a:rPr lang="en" sz="1200">
                <a:solidFill>
                  <a:srgbClr val="FFFFFF"/>
                </a:solidFill>
                <a:latin typeface="Red Hat Text"/>
                <a:ea typeface="Red Hat Text"/>
                <a:cs typeface="Red Hat Text"/>
                <a:sym typeface="Red Hat Text"/>
              </a:rPr>
              <a:t>Integration</a:t>
            </a:r>
            <a:br>
              <a:rPr lang="en" sz="1200">
                <a:solidFill>
                  <a:schemeClr val="lt1"/>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Business Automation </a:t>
            </a:r>
            <a:br>
              <a:rPr lang="en" sz="1200">
                <a:solidFill>
                  <a:schemeClr val="lt1"/>
                </a:solidFill>
                <a:latin typeface="Red Hat Text"/>
                <a:ea typeface="Red Hat Text"/>
                <a:cs typeface="Red Hat Text"/>
                <a:sym typeface="Red Hat Text"/>
              </a:rPr>
            </a:br>
            <a:r>
              <a:rPr lang="en" sz="1200">
                <a:solidFill>
                  <a:srgbClr val="FFFFFF"/>
                </a:solidFill>
                <a:latin typeface="Red Hat Text"/>
                <a:ea typeface="Red Hat Text"/>
                <a:cs typeface="Red Hat Text"/>
                <a:sym typeface="Red Hat Text"/>
              </a:rPr>
              <a:t>100+ ISV Services</a:t>
            </a:r>
            <a:endParaRPr sz="1200">
              <a:solidFill>
                <a:srgbClr val="FFFFFF"/>
              </a:solidFill>
              <a:latin typeface="Red Hat Text"/>
              <a:ea typeface="Red Hat Text"/>
              <a:cs typeface="Red Hat Text"/>
              <a:sym typeface="Red Hat Text"/>
            </a:endParaRPr>
          </a:p>
        </p:txBody>
      </p:sp>
      <p:sp>
        <p:nvSpPr>
          <p:cNvPr id="177" name="Google Shape;177;gac366532ec_0_0"/>
          <p:cNvSpPr/>
          <p:nvPr/>
        </p:nvSpPr>
        <p:spPr>
          <a:xfrm>
            <a:off x="2274825" y="2312524"/>
            <a:ext cx="2588700" cy="389100"/>
          </a:xfrm>
          <a:prstGeom prst="rect">
            <a:avLst/>
          </a:prstGeom>
          <a:solidFill>
            <a:srgbClr val="176A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ed Hat Text"/>
                <a:ea typeface="Red Hat Text"/>
                <a:cs typeface="Red Hat Text"/>
                <a:sym typeface="Red Hat Text"/>
              </a:rPr>
              <a:t>Platform Services</a:t>
            </a:r>
            <a:endParaRPr sz="1200" b="1">
              <a:solidFill>
                <a:srgbClr val="FFFFFF"/>
              </a:solidFill>
              <a:latin typeface="Red Hat Text"/>
              <a:ea typeface="Red Hat Text"/>
              <a:cs typeface="Red Hat Text"/>
              <a:sym typeface="Red Hat Text"/>
            </a:endParaRPr>
          </a:p>
        </p:txBody>
      </p:sp>
      <p:sp>
        <p:nvSpPr>
          <p:cNvPr id="178" name="Google Shape;178;gac366532ec_0_0"/>
          <p:cNvSpPr/>
          <p:nvPr/>
        </p:nvSpPr>
        <p:spPr>
          <a:xfrm>
            <a:off x="5040225" y="2312524"/>
            <a:ext cx="2566800" cy="389100"/>
          </a:xfrm>
          <a:prstGeom prst="rect">
            <a:avLst/>
          </a:prstGeom>
          <a:solidFill>
            <a:srgbClr val="176A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ed Hat Text"/>
                <a:ea typeface="Red Hat Text"/>
                <a:cs typeface="Red Hat Text"/>
                <a:sym typeface="Red Hat Text"/>
              </a:rPr>
              <a:t>Application Services</a:t>
            </a:r>
            <a:endParaRPr sz="1200" b="1">
              <a:solidFill>
                <a:srgbClr val="FFFFFF"/>
              </a:solidFill>
              <a:latin typeface="Red Hat Text"/>
              <a:ea typeface="Red Hat Text"/>
              <a:cs typeface="Red Hat Text"/>
              <a:sym typeface="Red Hat Text"/>
            </a:endParaRPr>
          </a:p>
        </p:txBody>
      </p:sp>
      <p:sp>
        <p:nvSpPr>
          <p:cNvPr id="179" name="Google Shape;179;gac366532ec_0_0"/>
          <p:cNvSpPr/>
          <p:nvPr/>
        </p:nvSpPr>
        <p:spPr>
          <a:xfrm>
            <a:off x="7795373" y="2312524"/>
            <a:ext cx="2566800" cy="389100"/>
          </a:xfrm>
          <a:prstGeom prst="rect">
            <a:avLst/>
          </a:prstGeom>
          <a:solidFill>
            <a:srgbClr val="176A9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ed Hat Text"/>
                <a:ea typeface="Red Hat Text"/>
                <a:cs typeface="Red Hat Text"/>
                <a:sym typeface="Red Hat Text"/>
              </a:rPr>
              <a:t>Developer Services</a:t>
            </a:r>
            <a:endParaRPr sz="1200" b="1">
              <a:solidFill>
                <a:srgbClr val="FFFFFF"/>
              </a:solidFill>
              <a:latin typeface="Red Hat Text"/>
              <a:ea typeface="Red Hat Text"/>
              <a:cs typeface="Red Hat Text"/>
              <a:sym typeface="Red Hat Text"/>
            </a:endParaRPr>
          </a:p>
        </p:txBody>
      </p:sp>
      <p:grpSp>
        <p:nvGrpSpPr>
          <p:cNvPr id="180" name="Google Shape;180;gac366532ec_0_0"/>
          <p:cNvGrpSpPr/>
          <p:nvPr/>
        </p:nvGrpSpPr>
        <p:grpSpPr>
          <a:xfrm>
            <a:off x="3025096" y="5885948"/>
            <a:ext cx="1189352" cy="532755"/>
            <a:chOff x="1259167" y="3851272"/>
            <a:chExt cx="1602900" cy="717998"/>
          </a:xfrm>
        </p:grpSpPr>
        <p:sp>
          <p:nvSpPr>
            <p:cNvPr id="181" name="Google Shape;181;gac366532ec_0_0"/>
            <p:cNvSpPr txBox="1"/>
            <p:nvPr/>
          </p:nvSpPr>
          <p:spPr>
            <a:xfrm>
              <a:off x="1259167" y="4291770"/>
              <a:ext cx="1602900" cy="27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Physical</a:t>
              </a:r>
              <a:endParaRPr sz="1100" b="1" i="0" u="none" strike="noStrike" cap="none">
                <a:latin typeface="Red Hat Display"/>
                <a:ea typeface="Red Hat Display"/>
                <a:cs typeface="Red Hat Display"/>
                <a:sym typeface="Red Hat Display"/>
              </a:endParaRPr>
            </a:p>
          </p:txBody>
        </p:sp>
        <p:pic>
          <p:nvPicPr>
            <p:cNvPr id="182" name="Google Shape;182;gac366532ec_0_0"/>
            <p:cNvPicPr preferRelativeResize="0"/>
            <p:nvPr/>
          </p:nvPicPr>
          <p:blipFill>
            <a:blip r:embed="rId3">
              <a:alphaModFix/>
            </a:blip>
            <a:stretch>
              <a:fillRect/>
            </a:stretch>
          </p:blipFill>
          <p:spPr>
            <a:xfrm>
              <a:off x="1708500" y="3851272"/>
              <a:ext cx="731700" cy="290959"/>
            </a:xfrm>
            <a:prstGeom prst="rect">
              <a:avLst/>
            </a:prstGeom>
            <a:noFill/>
            <a:ln>
              <a:noFill/>
            </a:ln>
          </p:spPr>
        </p:pic>
      </p:grpSp>
      <p:grpSp>
        <p:nvGrpSpPr>
          <p:cNvPr id="183" name="Google Shape;183;gac366532ec_0_0"/>
          <p:cNvGrpSpPr/>
          <p:nvPr/>
        </p:nvGrpSpPr>
        <p:grpSpPr>
          <a:xfrm>
            <a:off x="4400413" y="5830641"/>
            <a:ext cx="1189352" cy="581673"/>
            <a:chOff x="3047526" y="3683163"/>
            <a:chExt cx="1602900" cy="783927"/>
          </a:xfrm>
        </p:grpSpPr>
        <p:sp>
          <p:nvSpPr>
            <p:cNvPr id="184" name="Google Shape;184;gac366532ec_0_0"/>
            <p:cNvSpPr txBox="1"/>
            <p:nvPr/>
          </p:nvSpPr>
          <p:spPr>
            <a:xfrm>
              <a:off x="3047526" y="4189590"/>
              <a:ext cx="1602900" cy="27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Virtual</a:t>
              </a:r>
              <a:endParaRPr sz="1100" b="1" i="0" u="none" strike="noStrike" cap="none">
                <a:latin typeface="Red Hat Display"/>
                <a:ea typeface="Red Hat Display"/>
                <a:cs typeface="Red Hat Display"/>
                <a:sym typeface="Red Hat Display"/>
              </a:endParaRPr>
            </a:p>
          </p:txBody>
        </p:sp>
        <p:pic>
          <p:nvPicPr>
            <p:cNvPr id="185" name="Google Shape;185;gac366532ec_0_0"/>
            <p:cNvPicPr preferRelativeResize="0"/>
            <p:nvPr/>
          </p:nvPicPr>
          <p:blipFill>
            <a:blip r:embed="rId4">
              <a:alphaModFix/>
            </a:blip>
            <a:stretch>
              <a:fillRect/>
            </a:stretch>
          </p:blipFill>
          <p:spPr>
            <a:xfrm>
              <a:off x="3474676" y="3683163"/>
              <a:ext cx="748604" cy="430400"/>
            </a:xfrm>
            <a:prstGeom prst="rect">
              <a:avLst/>
            </a:prstGeom>
            <a:noFill/>
            <a:ln>
              <a:noFill/>
            </a:ln>
          </p:spPr>
        </p:pic>
      </p:grpSp>
      <p:grpSp>
        <p:nvGrpSpPr>
          <p:cNvPr id="186" name="Google Shape;186;gac366532ec_0_0"/>
          <p:cNvGrpSpPr/>
          <p:nvPr/>
        </p:nvGrpSpPr>
        <p:grpSpPr>
          <a:xfrm>
            <a:off x="5674125" y="5821424"/>
            <a:ext cx="1189352" cy="594197"/>
            <a:chOff x="4950133" y="3641439"/>
            <a:chExt cx="1602900" cy="800805"/>
          </a:xfrm>
        </p:grpSpPr>
        <p:sp>
          <p:nvSpPr>
            <p:cNvPr id="187" name="Google Shape;187;gac366532ec_0_0"/>
            <p:cNvSpPr txBox="1"/>
            <p:nvPr/>
          </p:nvSpPr>
          <p:spPr>
            <a:xfrm>
              <a:off x="4950133" y="4164744"/>
              <a:ext cx="1602900" cy="27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Private cloud</a:t>
              </a:r>
              <a:endParaRPr sz="1100" b="1" i="0" u="none" strike="noStrike" cap="none">
                <a:latin typeface="Red Hat Display"/>
                <a:ea typeface="Red Hat Display"/>
                <a:cs typeface="Red Hat Display"/>
                <a:sym typeface="Red Hat Display"/>
              </a:endParaRPr>
            </a:p>
          </p:txBody>
        </p:sp>
        <p:pic>
          <p:nvPicPr>
            <p:cNvPr id="188" name="Google Shape;188;gac366532ec_0_0"/>
            <p:cNvPicPr preferRelativeResize="0"/>
            <p:nvPr/>
          </p:nvPicPr>
          <p:blipFill>
            <a:blip r:embed="rId5">
              <a:alphaModFix/>
            </a:blip>
            <a:stretch>
              <a:fillRect/>
            </a:stretch>
          </p:blipFill>
          <p:spPr>
            <a:xfrm>
              <a:off x="5442475" y="3641439"/>
              <a:ext cx="640550" cy="473825"/>
            </a:xfrm>
            <a:prstGeom prst="rect">
              <a:avLst/>
            </a:prstGeom>
            <a:noFill/>
            <a:ln>
              <a:noFill/>
            </a:ln>
          </p:spPr>
        </p:pic>
      </p:grpSp>
      <p:grpSp>
        <p:nvGrpSpPr>
          <p:cNvPr id="189" name="Google Shape;189;gac366532ec_0_0"/>
          <p:cNvGrpSpPr/>
          <p:nvPr/>
        </p:nvGrpSpPr>
        <p:grpSpPr>
          <a:xfrm>
            <a:off x="8167031" y="5821424"/>
            <a:ext cx="1189352" cy="594173"/>
            <a:chOff x="7009926" y="3642026"/>
            <a:chExt cx="1602900" cy="800772"/>
          </a:xfrm>
        </p:grpSpPr>
        <p:sp>
          <p:nvSpPr>
            <p:cNvPr id="190" name="Google Shape;190;gac366532ec_0_0"/>
            <p:cNvSpPr txBox="1"/>
            <p:nvPr/>
          </p:nvSpPr>
          <p:spPr>
            <a:xfrm>
              <a:off x="7009926" y="4165298"/>
              <a:ext cx="1602900" cy="277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Public cloud</a:t>
              </a:r>
              <a:endParaRPr sz="1100" b="1" i="0" u="none" strike="noStrike" cap="none">
                <a:latin typeface="Red Hat Display"/>
                <a:ea typeface="Red Hat Display"/>
                <a:cs typeface="Red Hat Display"/>
                <a:sym typeface="Red Hat Display"/>
              </a:endParaRPr>
            </a:p>
          </p:txBody>
        </p:sp>
        <p:pic>
          <p:nvPicPr>
            <p:cNvPr id="191" name="Google Shape;191;gac366532ec_0_0"/>
            <p:cNvPicPr preferRelativeResize="0"/>
            <p:nvPr/>
          </p:nvPicPr>
          <p:blipFill>
            <a:blip r:embed="rId6">
              <a:alphaModFix/>
            </a:blip>
            <a:stretch>
              <a:fillRect/>
            </a:stretch>
          </p:blipFill>
          <p:spPr>
            <a:xfrm>
              <a:off x="7508475" y="3642026"/>
              <a:ext cx="640550" cy="482022"/>
            </a:xfrm>
            <a:prstGeom prst="rect">
              <a:avLst/>
            </a:prstGeom>
            <a:noFill/>
            <a:ln>
              <a:noFill/>
            </a:ln>
          </p:spPr>
        </p:pic>
      </p:grpSp>
      <p:sp>
        <p:nvSpPr>
          <p:cNvPr id="192" name="Google Shape;192;gac366532ec_0_0"/>
          <p:cNvSpPr/>
          <p:nvPr/>
        </p:nvSpPr>
        <p:spPr>
          <a:xfrm rot="5400000">
            <a:off x="3530050" y="869274"/>
            <a:ext cx="81300" cy="25287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gac366532ec_0_0"/>
          <p:cNvSpPr/>
          <p:nvPr/>
        </p:nvSpPr>
        <p:spPr>
          <a:xfrm rot="5400000">
            <a:off x="6273250" y="869274"/>
            <a:ext cx="81300" cy="25287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gac366532ec_0_0"/>
          <p:cNvSpPr/>
          <p:nvPr/>
        </p:nvSpPr>
        <p:spPr>
          <a:xfrm rot="5400000">
            <a:off x="9016450" y="869274"/>
            <a:ext cx="81300" cy="2528700"/>
          </a:xfrm>
          <a:prstGeom prst="leftBracket">
            <a:avLst>
              <a:gd name="adj" fmla="val 8333"/>
            </a:avLst>
          </a:prstGeom>
          <a:no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gac366532ec_0_0"/>
          <p:cNvSpPr txBox="1"/>
          <p:nvPr/>
        </p:nvSpPr>
        <p:spPr>
          <a:xfrm>
            <a:off x="5121075" y="1722599"/>
            <a:ext cx="23775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Build Cloud-Native Apps</a:t>
            </a:r>
            <a:endParaRPr sz="1500">
              <a:latin typeface="Red Hat Text"/>
              <a:ea typeface="Red Hat Text"/>
              <a:cs typeface="Red Hat Text"/>
              <a:sym typeface="Red Hat Text"/>
            </a:endParaRPr>
          </a:p>
        </p:txBody>
      </p:sp>
      <p:sp>
        <p:nvSpPr>
          <p:cNvPr id="196" name="Google Shape;196;gac366532ec_0_0"/>
          <p:cNvSpPr txBox="1"/>
          <p:nvPr/>
        </p:nvSpPr>
        <p:spPr>
          <a:xfrm>
            <a:off x="2377875" y="1722599"/>
            <a:ext cx="2377500" cy="3891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1500">
                <a:latin typeface="Red Hat Text"/>
                <a:ea typeface="Red Hat Text"/>
                <a:cs typeface="Red Hat Text"/>
                <a:sym typeface="Red Hat Text"/>
              </a:rPr>
              <a:t>Manage Workloads</a:t>
            </a:r>
            <a:endParaRPr sz="1500">
              <a:latin typeface="Red Hat Text"/>
              <a:ea typeface="Red Hat Text"/>
              <a:cs typeface="Red Hat Text"/>
              <a:sym typeface="Red Hat Text"/>
            </a:endParaRPr>
          </a:p>
        </p:txBody>
      </p:sp>
      <p:sp>
        <p:nvSpPr>
          <p:cNvPr id="197" name="Google Shape;197;gac366532ec_0_0"/>
          <p:cNvSpPr/>
          <p:nvPr/>
        </p:nvSpPr>
        <p:spPr>
          <a:xfrm>
            <a:off x="2274700" y="947424"/>
            <a:ext cx="8085300" cy="726300"/>
          </a:xfrm>
          <a:prstGeom prst="rect">
            <a:avLst/>
          </a:prstGeom>
          <a:solidFill>
            <a:srgbClr val="674EA7"/>
          </a:solidFill>
          <a:ln>
            <a:noFill/>
          </a:ln>
        </p:spPr>
        <p:txBody>
          <a:bodyPr spcFirstLastPara="1" wrap="square" lIns="91425" tIns="91425" rIns="91425" bIns="91425" anchor="ctr" anchorCtr="0">
            <a:noAutofit/>
          </a:bodyPr>
          <a:lstStyle/>
          <a:p>
            <a:pPr marL="0" lvl="0" indent="0" algn="ctr" rtl="0">
              <a:lnSpc>
                <a:spcPct val="130000"/>
              </a:lnSpc>
              <a:spcBef>
                <a:spcPts val="0"/>
              </a:spcBef>
              <a:spcAft>
                <a:spcPts val="0"/>
              </a:spcAft>
              <a:buNone/>
            </a:pPr>
            <a:r>
              <a:rPr lang="en" sz="1500" b="1">
                <a:solidFill>
                  <a:srgbClr val="FFFFFF"/>
                </a:solidFill>
                <a:latin typeface="Red Hat Text"/>
                <a:ea typeface="Red Hat Text"/>
                <a:cs typeface="Red Hat Text"/>
                <a:sym typeface="Red Hat Text"/>
              </a:rPr>
              <a:t>Multi-cluster Management</a:t>
            </a:r>
            <a:br>
              <a:rPr lang="en" sz="1500" b="1">
                <a:solidFill>
                  <a:srgbClr val="FFFFFF"/>
                </a:solidFill>
                <a:latin typeface="Red Hat Text"/>
                <a:ea typeface="Red Hat Text"/>
                <a:cs typeface="Red Hat Text"/>
                <a:sym typeface="Red Hat Text"/>
              </a:rPr>
            </a:br>
            <a:r>
              <a:rPr lang="en" sz="1200">
                <a:solidFill>
                  <a:schemeClr val="lt1"/>
                </a:solidFill>
                <a:latin typeface="Red Hat Text"/>
                <a:ea typeface="Red Hat Text"/>
                <a:cs typeface="Red Hat Text"/>
                <a:sym typeface="Red Hat Text"/>
              </a:rPr>
              <a:t>Discovery ⠇Policy ⠇Compliance ⠇Configuration ⠇Workloads</a:t>
            </a:r>
            <a:endParaRPr sz="1200">
              <a:solidFill>
                <a:srgbClr val="FFFFFF"/>
              </a:solidFill>
              <a:latin typeface="Red Hat Text"/>
              <a:ea typeface="Red Hat Text"/>
              <a:cs typeface="Red Hat Text"/>
              <a:sym typeface="Red Hat Text"/>
            </a:endParaRPr>
          </a:p>
        </p:txBody>
      </p:sp>
      <p:sp>
        <p:nvSpPr>
          <p:cNvPr id="198" name="Google Shape;198;gac366532ec_0_0"/>
          <p:cNvSpPr txBox="1"/>
          <p:nvPr/>
        </p:nvSpPr>
        <p:spPr>
          <a:xfrm>
            <a:off x="417333" y="931324"/>
            <a:ext cx="1477200" cy="8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b="1">
                <a:latin typeface="Red Hat Text"/>
                <a:ea typeface="Red Hat Text"/>
                <a:cs typeface="Red Hat Text"/>
                <a:sym typeface="Red Hat Text"/>
              </a:rPr>
              <a:t>Advanced Cluster Management </a:t>
            </a:r>
            <a:endParaRPr sz="1500" b="1">
              <a:latin typeface="Red Hat Text"/>
              <a:ea typeface="Red Hat Text"/>
              <a:cs typeface="Red Hat Text"/>
              <a:sym typeface="Red Hat Text"/>
            </a:endParaRPr>
          </a:p>
        </p:txBody>
      </p:sp>
      <p:sp>
        <p:nvSpPr>
          <p:cNvPr id="199" name="Google Shape;199;gac366532ec_0_0"/>
          <p:cNvSpPr txBox="1"/>
          <p:nvPr/>
        </p:nvSpPr>
        <p:spPr>
          <a:xfrm>
            <a:off x="564170" y="2514374"/>
            <a:ext cx="1257900" cy="8028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r>
              <a:rPr lang="en" sz="1500" b="1">
                <a:latin typeface="Red Hat Text"/>
                <a:ea typeface="Red Hat Text"/>
                <a:cs typeface="Red Hat Text"/>
                <a:sym typeface="Red Hat Text"/>
              </a:rPr>
              <a:t>OpenShift Container Platform</a:t>
            </a:r>
            <a:endParaRPr sz="1500" b="1">
              <a:latin typeface="Red Hat Text"/>
              <a:ea typeface="Red Hat Text"/>
              <a:cs typeface="Red Hat Text"/>
              <a:sym typeface="Red Hat Text"/>
            </a:endParaRPr>
          </a:p>
        </p:txBody>
      </p:sp>
      <p:grpSp>
        <p:nvGrpSpPr>
          <p:cNvPr id="200" name="Google Shape;200;gac366532ec_0_0"/>
          <p:cNvGrpSpPr/>
          <p:nvPr/>
        </p:nvGrpSpPr>
        <p:grpSpPr>
          <a:xfrm>
            <a:off x="9133008" y="5677878"/>
            <a:ext cx="1918352" cy="864443"/>
            <a:chOff x="6316514" y="4389150"/>
            <a:chExt cx="1438800" cy="648348"/>
          </a:xfrm>
        </p:grpSpPr>
        <p:sp>
          <p:nvSpPr>
            <p:cNvPr id="201" name="Google Shape;201;gac366532ec_0_0"/>
            <p:cNvSpPr txBox="1"/>
            <p:nvPr/>
          </p:nvSpPr>
          <p:spPr>
            <a:xfrm>
              <a:off x="6316514" y="4798698"/>
              <a:ext cx="1438800" cy="2388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Managed cloud</a:t>
              </a:r>
              <a:endParaRPr sz="1100" b="1">
                <a:latin typeface="Red Hat Display"/>
                <a:ea typeface="Red Hat Display"/>
                <a:cs typeface="Red Hat Display"/>
                <a:sym typeface="Red Hat Display"/>
              </a:endParaRPr>
            </a:p>
            <a:p>
              <a:pPr marL="0" marR="0" lvl="0" indent="0" algn="ctr" rtl="0">
                <a:lnSpc>
                  <a:spcPct val="100000"/>
                </a:lnSpc>
                <a:spcBef>
                  <a:spcPts val="0"/>
                </a:spcBef>
                <a:spcAft>
                  <a:spcPts val="0"/>
                </a:spcAft>
                <a:buClr>
                  <a:srgbClr val="000000"/>
                </a:buClr>
                <a:buSzPts val="1200"/>
                <a:buFont typeface="Arial"/>
                <a:buNone/>
              </a:pPr>
              <a:r>
                <a:rPr lang="en" sz="900">
                  <a:latin typeface="Red Hat Display"/>
                  <a:ea typeface="Red Hat Display"/>
                  <a:cs typeface="Red Hat Display"/>
                  <a:sym typeface="Red Hat Display"/>
                </a:rPr>
                <a:t>(Azure, AWS, IBM, Google)</a:t>
              </a:r>
              <a:endParaRPr sz="900">
                <a:latin typeface="Red Hat Display"/>
                <a:ea typeface="Red Hat Display"/>
                <a:cs typeface="Red Hat Display"/>
                <a:sym typeface="Red Hat Display"/>
              </a:endParaRPr>
            </a:p>
          </p:txBody>
        </p:sp>
        <p:pic>
          <p:nvPicPr>
            <p:cNvPr id="202" name="Google Shape;202;gac366532ec_0_0"/>
            <p:cNvPicPr preferRelativeResize="0"/>
            <p:nvPr/>
          </p:nvPicPr>
          <p:blipFill>
            <a:blip r:embed="rId7">
              <a:alphaModFix/>
            </a:blip>
            <a:stretch>
              <a:fillRect/>
            </a:stretch>
          </p:blipFill>
          <p:spPr>
            <a:xfrm>
              <a:off x="6725845" y="4389150"/>
              <a:ext cx="503000" cy="503000"/>
            </a:xfrm>
            <a:prstGeom prst="rect">
              <a:avLst/>
            </a:prstGeom>
            <a:noFill/>
            <a:ln>
              <a:noFill/>
            </a:ln>
          </p:spPr>
        </p:pic>
      </p:grpSp>
      <p:grpSp>
        <p:nvGrpSpPr>
          <p:cNvPr id="203" name="Google Shape;203;gac366532ec_0_0"/>
          <p:cNvGrpSpPr/>
          <p:nvPr/>
        </p:nvGrpSpPr>
        <p:grpSpPr>
          <a:xfrm>
            <a:off x="2096257" y="1886663"/>
            <a:ext cx="73598" cy="3796181"/>
            <a:chOff x="1572232" y="1545668"/>
            <a:chExt cx="55200" cy="2847207"/>
          </a:xfrm>
        </p:grpSpPr>
        <p:cxnSp>
          <p:nvCxnSpPr>
            <p:cNvPr id="204" name="Google Shape;204;gac366532ec_0_0"/>
            <p:cNvCxnSpPr/>
            <p:nvPr/>
          </p:nvCxnSpPr>
          <p:spPr>
            <a:xfrm>
              <a:off x="1579158" y="1548575"/>
              <a:ext cx="0" cy="2841300"/>
            </a:xfrm>
            <a:prstGeom prst="straightConnector1">
              <a:avLst/>
            </a:prstGeom>
            <a:noFill/>
            <a:ln w="9525" cap="flat" cmpd="sng">
              <a:solidFill>
                <a:schemeClr val="dk2"/>
              </a:solidFill>
              <a:prstDash val="solid"/>
              <a:round/>
              <a:headEnd type="none" w="med" len="med"/>
              <a:tailEnd type="none" w="med" len="med"/>
            </a:ln>
          </p:spPr>
        </p:cxnSp>
        <p:cxnSp>
          <p:nvCxnSpPr>
            <p:cNvPr id="205" name="Google Shape;205;gac366532ec_0_0"/>
            <p:cNvCxnSpPr/>
            <p:nvPr/>
          </p:nvCxnSpPr>
          <p:spPr>
            <a:xfrm>
              <a:off x="1572232" y="1545668"/>
              <a:ext cx="55200" cy="0"/>
            </a:xfrm>
            <a:prstGeom prst="straightConnector1">
              <a:avLst/>
            </a:prstGeom>
            <a:noFill/>
            <a:ln w="9525" cap="flat" cmpd="sng">
              <a:solidFill>
                <a:schemeClr val="dk2"/>
              </a:solidFill>
              <a:prstDash val="solid"/>
              <a:round/>
              <a:headEnd type="none" w="med" len="med"/>
              <a:tailEnd type="none" w="med" len="med"/>
            </a:ln>
          </p:spPr>
        </p:cxnSp>
        <p:cxnSp>
          <p:nvCxnSpPr>
            <p:cNvPr id="206" name="Google Shape;206;gac366532ec_0_0"/>
            <p:cNvCxnSpPr/>
            <p:nvPr/>
          </p:nvCxnSpPr>
          <p:spPr>
            <a:xfrm>
              <a:off x="1572232" y="4392875"/>
              <a:ext cx="55200" cy="0"/>
            </a:xfrm>
            <a:prstGeom prst="straightConnector1">
              <a:avLst/>
            </a:prstGeom>
            <a:noFill/>
            <a:ln w="9525" cap="flat" cmpd="sng">
              <a:solidFill>
                <a:schemeClr val="dk2"/>
              </a:solidFill>
              <a:prstDash val="solid"/>
              <a:round/>
              <a:headEnd type="none" w="med" len="med"/>
              <a:tailEnd type="none" w="med" len="med"/>
            </a:ln>
          </p:spPr>
        </p:cxnSp>
      </p:grpSp>
      <p:grpSp>
        <p:nvGrpSpPr>
          <p:cNvPr id="207" name="Google Shape;207;gac366532ec_0_0"/>
          <p:cNvGrpSpPr/>
          <p:nvPr/>
        </p:nvGrpSpPr>
        <p:grpSpPr>
          <a:xfrm>
            <a:off x="2096257" y="944838"/>
            <a:ext cx="73598" cy="775705"/>
            <a:chOff x="1572232" y="839282"/>
            <a:chExt cx="55200" cy="581793"/>
          </a:xfrm>
        </p:grpSpPr>
        <p:cxnSp>
          <p:nvCxnSpPr>
            <p:cNvPr id="208" name="Google Shape;208;gac366532ec_0_0"/>
            <p:cNvCxnSpPr/>
            <p:nvPr/>
          </p:nvCxnSpPr>
          <p:spPr>
            <a:xfrm>
              <a:off x="1579158" y="843425"/>
              <a:ext cx="0" cy="574500"/>
            </a:xfrm>
            <a:prstGeom prst="straightConnector1">
              <a:avLst/>
            </a:prstGeom>
            <a:noFill/>
            <a:ln w="9525" cap="flat" cmpd="sng">
              <a:solidFill>
                <a:schemeClr val="dk2"/>
              </a:solidFill>
              <a:prstDash val="solid"/>
              <a:round/>
              <a:headEnd type="none" w="med" len="med"/>
              <a:tailEnd type="none" w="med" len="med"/>
            </a:ln>
          </p:spPr>
        </p:cxnSp>
        <p:cxnSp>
          <p:nvCxnSpPr>
            <p:cNvPr id="209" name="Google Shape;209;gac366532ec_0_0"/>
            <p:cNvCxnSpPr/>
            <p:nvPr/>
          </p:nvCxnSpPr>
          <p:spPr>
            <a:xfrm>
              <a:off x="1572232" y="839282"/>
              <a:ext cx="55200" cy="0"/>
            </a:xfrm>
            <a:prstGeom prst="straightConnector1">
              <a:avLst/>
            </a:prstGeom>
            <a:noFill/>
            <a:ln w="9525" cap="flat" cmpd="sng">
              <a:solidFill>
                <a:schemeClr val="dk2"/>
              </a:solidFill>
              <a:prstDash val="solid"/>
              <a:round/>
              <a:headEnd type="none" w="med" len="med"/>
              <a:tailEnd type="none" w="med" len="med"/>
            </a:ln>
          </p:spPr>
        </p:cxnSp>
        <p:cxnSp>
          <p:nvCxnSpPr>
            <p:cNvPr id="210" name="Google Shape;210;gac366532ec_0_0"/>
            <p:cNvCxnSpPr/>
            <p:nvPr/>
          </p:nvCxnSpPr>
          <p:spPr>
            <a:xfrm>
              <a:off x="1572232" y="1421075"/>
              <a:ext cx="55200" cy="0"/>
            </a:xfrm>
            <a:prstGeom prst="straightConnector1">
              <a:avLst/>
            </a:prstGeom>
            <a:noFill/>
            <a:ln w="9525" cap="flat" cmpd="sng">
              <a:solidFill>
                <a:schemeClr val="dk2"/>
              </a:solidFill>
              <a:prstDash val="solid"/>
              <a:round/>
              <a:headEnd type="none" w="med" len="med"/>
              <a:tailEnd type="none" w="med" len="med"/>
            </a:ln>
          </p:spPr>
        </p:cxnSp>
      </p:grpSp>
      <p:sp>
        <p:nvSpPr>
          <p:cNvPr id="211" name="Google Shape;211;gac366532ec_0_0"/>
          <p:cNvSpPr/>
          <p:nvPr/>
        </p:nvSpPr>
        <p:spPr>
          <a:xfrm>
            <a:off x="2274700" y="5149391"/>
            <a:ext cx="8085300" cy="529200"/>
          </a:xfrm>
          <a:prstGeom prst="rect">
            <a:avLst/>
          </a:prstGeom>
          <a:solidFill>
            <a:srgbClr val="FF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500" b="1">
                <a:solidFill>
                  <a:srgbClr val="FFFFFF"/>
                </a:solidFill>
                <a:latin typeface="Red Hat Text"/>
                <a:ea typeface="Red Hat Text"/>
                <a:cs typeface="Red Hat Text"/>
                <a:sym typeface="Red Hat Text"/>
              </a:rPr>
              <a:t>Red Hat Enterprise Linux &amp; RHEL CoreOS</a:t>
            </a:r>
            <a:endParaRPr sz="1500" b="1">
              <a:solidFill>
                <a:srgbClr val="FFFFFF"/>
              </a:solidFill>
              <a:latin typeface="Red Hat Text"/>
              <a:ea typeface="Red Hat Text"/>
              <a:cs typeface="Red Hat Text"/>
              <a:sym typeface="Red Hat Text"/>
            </a:endParaRPr>
          </a:p>
        </p:txBody>
      </p:sp>
      <p:pic>
        <p:nvPicPr>
          <p:cNvPr id="213" name="Google Shape;213;gac366532ec_0_0"/>
          <p:cNvPicPr preferRelativeResize="0"/>
          <p:nvPr/>
        </p:nvPicPr>
        <p:blipFill rotWithShape="1">
          <a:blip r:embed="rId8">
            <a:alphaModFix/>
          </a:blip>
          <a:srcRect l="5877" t="24590" r="6656" b="24853"/>
          <a:stretch/>
        </p:blipFill>
        <p:spPr>
          <a:xfrm>
            <a:off x="2016133" y="5719824"/>
            <a:ext cx="805766" cy="465772"/>
          </a:xfrm>
          <a:prstGeom prst="rect">
            <a:avLst/>
          </a:prstGeom>
          <a:noFill/>
          <a:ln>
            <a:noFill/>
          </a:ln>
        </p:spPr>
      </p:pic>
      <p:sp>
        <p:nvSpPr>
          <p:cNvPr id="214" name="Google Shape;214;gac366532ec_0_0"/>
          <p:cNvSpPr txBox="1"/>
          <p:nvPr/>
        </p:nvSpPr>
        <p:spPr>
          <a:xfrm>
            <a:off x="1805896" y="6212798"/>
            <a:ext cx="1189200" cy="2061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 sz="1100" b="1">
                <a:latin typeface="Red Hat Display"/>
                <a:ea typeface="Red Hat Display"/>
                <a:cs typeface="Red Hat Display"/>
                <a:sym typeface="Red Hat Display"/>
              </a:rPr>
              <a:t>Edge</a:t>
            </a:r>
            <a:endParaRPr sz="1100" b="1" i="0" u="none" strike="noStrike" cap="none">
              <a:latin typeface="Red Hat Display"/>
              <a:ea typeface="Red Hat Display"/>
              <a:cs typeface="Red Hat Display"/>
              <a:sym typeface="Red Hat Display"/>
            </a:endParaRPr>
          </a:p>
        </p:txBody>
      </p:sp>
      <p:pic>
        <p:nvPicPr>
          <p:cNvPr id="215" name="Google Shape;215;gac366532ec_0_0" descr="Motherboard - Free technology icons"/>
          <p:cNvPicPr preferRelativeResize="0"/>
          <p:nvPr/>
        </p:nvPicPr>
        <p:blipFill>
          <a:blip r:embed="rId9">
            <a:alphaModFix/>
          </a:blip>
          <a:stretch>
            <a:fillRect/>
          </a:stretch>
        </p:blipFill>
        <p:spPr>
          <a:xfrm>
            <a:off x="7320650" y="5821407"/>
            <a:ext cx="389200" cy="389200"/>
          </a:xfrm>
          <a:prstGeom prst="rect">
            <a:avLst/>
          </a:prstGeom>
          <a:noFill/>
          <a:ln>
            <a:noFill/>
          </a:ln>
        </p:spPr>
      </p:pic>
      <p:sp>
        <p:nvSpPr>
          <p:cNvPr id="216" name="Google Shape;216;gac366532ec_0_0"/>
          <p:cNvSpPr txBox="1"/>
          <p:nvPr/>
        </p:nvSpPr>
        <p:spPr>
          <a:xfrm>
            <a:off x="6884900" y="6148257"/>
            <a:ext cx="1257900" cy="286500"/>
          </a:xfrm>
          <a:prstGeom prst="rect">
            <a:avLst/>
          </a:prstGeom>
          <a:noFill/>
          <a:ln>
            <a:noFill/>
          </a:ln>
        </p:spPr>
        <p:txBody>
          <a:bodyPr spcFirstLastPara="1" wrap="square" lIns="121900" tIns="121900" rIns="121900" bIns="121900" anchor="t" anchorCtr="0">
            <a:noAutofit/>
          </a:bodyPr>
          <a:lstStyle/>
          <a:p>
            <a:pPr marL="0" lvl="0" indent="0" algn="ctr" rtl="0">
              <a:spcBef>
                <a:spcPts val="0"/>
              </a:spcBef>
              <a:spcAft>
                <a:spcPts val="0"/>
              </a:spcAft>
              <a:buNone/>
            </a:pPr>
            <a:r>
              <a:rPr lang="en" sz="1100" b="1">
                <a:solidFill>
                  <a:srgbClr val="000000"/>
                </a:solidFill>
                <a:latin typeface="Red Hat Display"/>
                <a:ea typeface="Red Hat Display"/>
                <a:cs typeface="Red Hat Display"/>
                <a:sym typeface="Red Hat Display"/>
              </a:rPr>
              <a:t>Multi-Arch</a:t>
            </a:r>
            <a:endParaRPr sz="1100" b="1">
              <a:solidFill>
                <a:srgbClr val="000000"/>
              </a:solidFill>
              <a:latin typeface="Red Hat Display"/>
              <a:ea typeface="Red Hat Display"/>
              <a:cs typeface="Red Hat Display"/>
              <a:sym typeface="Red Hat Display"/>
            </a:endParaRPr>
          </a:p>
        </p:txBody>
      </p:sp>
    </p:spTree>
    <p:extLst>
      <p:ext uri="{BB962C8B-B14F-4D97-AF65-F5344CB8AC3E}">
        <p14:creationId xmlns:p14="http://schemas.microsoft.com/office/powerpoint/2010/main" val="39368628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3F13DB-220F-494E-8A32-52AE8D7D9473}"/>
              </a:ext>
            </a:extLst>
          </p:cNvPr>
          <p:cNvSpPr>
            <a:spLocks noGrp="1"/>
          </p:cNvSpPr>
          <p:nvPr>
            <p:ph type="title"/>
          </p:nvPr>
        </p:nvSpPr>
        <p:spPr>
          <a:xfrm>
            <a:off x="260374" y="68738"/>
            <a:ext cx="11909854" cy="561457"/>
          </a:xfrm>
        </p:spPr>
        <p:txBody>
          <a:bodyPr/>
          <a:lstStyle/>
          <a:p>
            <a:r>
              <a:rPr lang="en-GB" dirty="0"/>
              <a:t>OpenShift integrates and packages into an enterprise consumable container platform </a:t>
            </a:r>
          </a:p>
        </p:txBody>
      </p:sp>
      <p:sp>
        <p:nvSpPr>
          <p:cNvPr id="3" name="Slide Number Placeholder 2">
            <a:extLst>
              <a:ext uri="{FF2B5EF4-FFF2-40B4-BE49-F238E27FC236}">
                <a16:creationId xmlns:a16="http://schemas.microsoft.com/office/drawing/2014/main" id="{0061550D-D8AD-D94E-9F37-898FADEA8969}"/>
              </a:ext>
            </a:extLst>
          </p:cNvPr>
          <p:cNvSpPr>
            <a:spLocks noGrp="1"/>
          </p:cNvSpPr>
          <p:nvPr>
            <p:ph type="sldNum" sz="quarter" idx="4294967295"/>
          </p:nvPr>
        </p:nvSpPr>
        <p:spPr>
          <a:xfrm>
            <a:off x="11422063" y="6469063"/>
            <a:ext cx="769937" cy="379412"/>
          </a:xfrm>
        </p:spPr>
        <p:txBody>
          <a:bodyPr/>
          <a:lstStyle/>
          <a:p>
            <a:fld id="{41DFEF69-E240-7D4E-BAE2-9214A0CF76E6}" type="slidenum">
              <a:rPr lang="en-GB" smtClean="0"/>
              <a:pPr/>
              <a:t>21</a:t>
            </a:fld>
            <a:endParaRPr lang="en-GB" dirty="0"/>
          </a:p>
        </p:txBody>
      </p:sp>
      <p:grpSp>
        <p:nvGrpSpPr>
          <p:cNvPr id="34" name="Group 33">
            <a:extLst>
              <a:ext uri="{FF2B5EF4-FFF2-40B4-BE49-F238E27FC236}">
                <a16:creationId xmlns:a16="http://schemas.microsoft.com/office/drawing/2014/main" id="{C32923EA-8EAA-E94F-AE97-684CBDD54806}"/>
              </a:ext>
            </a:extLst>
          </p:cNvPr>
          <p:cNvGrpSpPr/>
          <p:nvPr/>
        </p:nvGrpSpPr>
        <p:grpSpPr>
          <a:xfrm>
            <a:off x="469722" y="2287687"/>
            <a:ext cx="3580955" cy="1848276"/>
            <a:chOff x="595629" y="1667223"/>
            <a:chExt cx="5974400" cy="2982400"/>
          </a:xfrm>
        </p:grpSpPr>
        <p:sp>
          <p:nvSpPr>
            <p:cNvPr id="19" name="Google Shape;5129;p508">
              <a:extLst>
                <a:ext uri="{FF2B5EF4-FFF2-40B4-BE49-F238E27FC236}">
                  <a16:creationId xmlns:a16="http://schemas.microsoft.com/office/drawing/2014/main" id="{1367DA49-EC56-7C42-A821-800F967B5D2A}"/>
                </a:ext>
              </a:extLst>
            </p:cNvPr>
            <p:cNvSpPr/>
            <p:nvPr/>
          </p:nvSpPr>
          <p:spPr>
            <a:xfrm>
              <a:off x="595629" y="41056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dirty="0">
                  <a:solidFill>
                    <a:srgbClr val="000000"/>
                  </a:solidFill>
                  <a:latin typeface="IBM Plex Sans Light" panose="020B0403050203000203" pitchFamily="34" charset="0"/>
                  <a:ea typeface="Overpass"/>
                  <a:cs typeface="Overpass"/>
                  <a:sym typeface="Overpass"/>
                </a:rPr>
                <a:t>Compute</a:t>
              </a:r>
              <a:endParaRPr sz="1050" dirty="0">
                <a:solidFill>
                  <a:srgbClr val="000000"/>
                </a:solidFill>
                <a:latin typeface="IBM Plex Sans Light" panose="020B0403050203000203" pitchFamily="34" charset="0"/>
                <a:ea typeface="Overpass"/>
                <a:cs typeface="Overpass"/>
                <a:sym typeface="Overpass"/>
              </a:endParaRPr>
            </a:p>
          </p:txBody>
        </p:sp>
        <p:sp>
          <p:nvSpPr>
            <p:cNvPr id="20" name="Google Shape;5131;p508">
              <a:extLst>
                <a:ext uri="{FF2B5EF4-FFF2-40B4-BE49-F238E27FC236}">
                  <a16:creationId xmlns:a16="http://schemas.microsoft.com/office/drawing/2014/main" id="{E1AB0658-05B6-6849-959C-CC8879A39D2E}"/>
                </a:ext>
              </a:extLst>
            </p:cNvPr>
            <p:cNvSpPr/>
            <p:nvPr/>
          </p:nvSpPr>
          <p:spPr>
            <a:xfrm>
              <a:off x="2627629" y="41056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Storage</a:t>
              </a:r>
              <a:endParaRPr sz="1050">
                <a:solidFill>
                  <a:srgbClr val="000000"/>
                </a:solidFill>
                <a:latin typeface="IBM Plex Sans Light" panose="020B0403050203000203" pitchFamily="34" charset="0"/>
                <a:ea typeface="Overpass"/>
                <a:cs typeface="Overpass"/>
                <a:sym typeface="Overpass"/>
              </a:endParaRPr>
            </a:p>
          </p:txBody>
        </p:sp>
        <p:sp>
          <p:nvSpPr>
            <p:cNvPr id="21" name="Google Shape;5132;p508">
              <a:extLst>
                <a:ext uri="{FF2B5EF4-FFF2-40B4-BE49-F238E27FC236}">
                  <a16:creationId xmlns:a16="http://schemas.microsoft.com/office/drawing/2014/main" id="{029235E2-A237-C245-96C6-90A32DBA4FFA}"/>
                </a:ext>
              </a:extLst>
            </p:cNvPr>
            <p:cNvSpPr/>
            <p:nvPr/>
          </p:nvSpPr>
          <p:spPr>
            <a:xfrm>
              <a:off x="4659628" y="4105621"/>
              <a:ext cx="1910401"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dirty="0">
                  <a:solidFill>
                    <a:srgbClr val="000000"/>
                  </a:solidFill>
                  <a:latin typeface="IBM Plex Sans Light" panose="020B0403050203000203" pitchFamily="34" charset="0"/>
                  <a:ea typeface="Overpass"/>
                  <a:cs typeface="Overpass"/>
                  <a:sym typeface="Overpass"/>
                </a:rPr>
                <a:t>Network</a:t>
              </a:r>
              <a:endParaRPr sz="1050" dirty="0">
                <a:solidFill>
                  <a:srgbClr val="000000"/>
                </a:solidFill>
                <a:latin typeface="IBM Plex Sans Light" panose="020B0403050203000203" pitchFamily="34" charset="0"/>
                <a:ea typeface="Overpass"/>
                <a:cs typeface="Overpass"/>
                <a:sym typeface="Overpass"/>
              </a:endParaRPr>
            </a:p>
          </p:txBody>
        </p:sp>
        <p:sp>
          <p:nvSpPr>
            <p:cNvPr id="22" name="Google Shape;5133;p508">
              <a:extLst>
                <a:ext uri="{FF2B5EF4-FFF2-40B4-BE49-F238E27FC236}">
                  <a16:creationId xmlns:a16="http://schemas.microsoft.com/office/drawing/2014/main" id="{513E2541-722E-2D4F-AD97-EBEA23E0C55C}"/>
                </a:ext>
              </a:extLst>
            </p:cNvPr>
            <p:cNvSpPr/>
            <p:nvPr/>
          </p:nvSpPr>
          <p:spPr>
            <a:xfrm>
              <a:off x="595629" y="34960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latin typeface="IBM Plex Sans Light" panose="020B0403050203000203" pitchFamily="34" charset="0"/>
                  <a:ea typeface="Overpass"/>
                  <a:cs typeface="Overpass"/>
                  <a:sym typeface="Overpass"/>
                </a:rPr>
                <a:t>Logging</a:t>
              </a:r>
              <a:endParaRPr sz="1050">
                <a:solidFill>
                  <a:srgbClr val="000000"/>
                </a:solidFill>
                <a:latin typeface="IBM Plex Sans Light" panose="020B0403050203000203" pitchFamily="34" charset="0"/>
                <a:ea typeface="Overpass"/>
                <a:cs typeface="Overpass"/>
                <a:sym typeface="Overpass"/>
              </a:endParaRPr>
            </a:p>
          </p:txBody>
        </p:sp>
        <p:sp>
          <p:nvSpPr>
            <p:cNvPr id="23" name="Google Shape;5134;p508">
              <a:extLst>
                <a:ext uri="{FF2B5EF4-FFF2-40B4-BE49-F238E27FC236}">
                  <a16:creationId xmlns:a16="http://schemas.microsoft.com/office/drawing/2014/main" id="{121404CB-079C-B844-91D3-264410178C60}"/>
                </a:ext>
              </a:extLst>
            </p:cNvPr>
            <p:cNvSpPr/>
            <p:nvPr/>
          </p:nvSpPr>
          <p:spPr>
            <a:xfrm>
              <a:off x="2627629" y="34960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Registry</a:t>
              </a:r>
              <a:endParaRPr sz="1050">
                <a:solidFill>
                  <a:srgbClr val="000000"/>
                </a:solidFill>
                <a:latin typeface="IBM Plex Sans Light" panose="020B0403050203000203" pitchFamily="34" charset="0"/>
                <a:ea typeface="Overpass"/>
                <a:cs typeface="Overpass"/>
                <a:sym typeface="Overpass"/>
              </a:endParaRPr>
            </a:p>
          </p:txBody>
        </p:sp>
        <p:sp>
          <p:nvSpPr>
            <p:cNvPr id="24" name="Google Shape;5135;p508">
              <a:extLst>
                <a:ext uri="{FF2B5EF4-FFF2-40B4-BE49-F238E27FC236}">
                  <a16:creationId xmlns:a16="http://schemas.microsoft.com/office/drawing/2014/main" id="{851135F6-0B57-D045-89D9-57A6237759AC}"/>
                </a:ext>
              </a:extLst>
            </p:cNvPr>
            <p:cNvSpPr/>
            <p:nvPr/>
          </p:nvSpPr>
          <p:spPr>
            <a:xfrm>
              <a:off x="4659629" y="34960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dirty="0">
                  <a:solidFill>
                    <a:srgbClr val="000000"/>
                  </a:solidFill>
                  <a:latin typeface="IBM Plex Sans Light" panose="020B0403050203000203" pitchFamily="34" charset="0"/>
                  <a:ea typeface="Overpass"/>
                  <a:cs typeface="Overpass"/>
                  <a:sym typeface="Overpass"/>
                </a:rPr>
                <a:t>Security</a:t>
              </a:r>
              <a:endParaRPr sz="1050" dirty="0">
                <a:solidFill>
                  <a:srgbClr val="000000"/>
                </a:solidFill>
                <a:latin typeface="IBM Plex Sans Light" panose="020B0403050203000203" pitchFamily="34" charset="0"/>
                <a:ea typeface="Overpass"/>
                <a:cs typeface="Overpass"/>
                <a:sym typeface="Overpass"/>
              </a:endParaRPr>
            </a:p>
          </p:txBody>
        </p:sp>
        <p:sp>
          <p:nvSpPr>
            <p:cNvPr id="25" name="Google Shape;5136;p508">
              <a:extLst>
                <a:ext uri="{FF2B5EF4-FFF2-40B4-BE49-F238E27FC236}">
                  <a16:creationId xmlns:a16="http://schemas.microsoft.com/office/drawing/2014/main" id="{AB4E7F1E-566C-FE46-AA92-FAC406AB6EFA}"/>
                </a:ext>
              </a:extLst>
            </p:cNvPr>
            <p:cNvSpPr/>
            <p:nvPr/>
          </p:nvSpPr>
          <p:spPr>
            <a:xfrm>
              <a:off x="595629" y="28864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Monitoring</a:t>
              </a:r>
              <a:endParaRPr sz="1050">
                <a:solidFill>
                  <a:srgbClr val="000000"/>
                </a:solidFill>
                <a:latin typeface="IBM Plex Sans Light" panose="020B0403050203000203" pitchFamily="34" charset="0"/>
                <a:ea typeface="Overpass"/>
                <a:cs typeface="Overpass"/>
                <a:sym typeface="Overpass"/>
              </a:endParaRPr>
            </a:p>
          </p:txBody>
        </p:sp>
        <p:sp>
          <p:nvSpPr>
            <p:cNvPr id="26" name="Google Shape;5137;p508">
              <a:extLst>
                <a:ext uri="{FF2B5EF4-FFF2-40B4-BE49-F238E27FC236}">
                  <a16:creationId xmlns:a16="http://schemas.microsoft.com/office/drawing/2014/main" id="{D6F0A812-3C33-4649-AD04-B340B0C24159}"/>
                </a:ext>
              </a:extLst>
            </p:cNvPr>
            <p:cNvSpPr/>
            <p:nvPr/>
          </p:nvSpPr>
          <p:spPr>
            <a:xfrm>
              <a:off x="2627629" y="2886423"/>
              <a:ext cx="1910400" cy="544000"/>
            </a:xfrm>
            <a:prstGeom prst="rect">
              <a:avLst/>
            </a:prstGeom>
            <a:solidFill>
              <a:schemeClr val="accent5">
                <a:lumMod val="60000"/>
                <a:lumOff val="4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dirty="0">
                  <a:solidFill>
                    <a:schemeClr val="tx1">
                      <a:lumMod val="50000"/>
                    </a:schemeClr>
                  </a:solidFill>
                  <a:latin typeface="IBM Plex Sans Light" panose="020B0403050203000203" pitchFamily="34" charset="0"/>
                  <a:ea typeface="Overpass"/>
                  <a:cs typeface="Overpass"/>
                  <a:sym typeface="Overpass"/>
                </a:rPr>
                <a:t>Kubernetes</a:t>
              </a:r>
              <a:endParaRPr sz="1050" dirty="0">
                <a:solidFill>
                  <a:schemeClr val="tx1">
                    <a:lumMod val="50000"/>
                  </a:schemeClr>
                </a:solidFill>
                <a:latin typeface="IBM Plex Sans Light" panose="020B0403050203000203" pitchFamily="34" charset="0"/>
                <a:ea typeface="Overpass"/>
                <a:cs typeface="Overpass"/>
                <a:sym typeface="Overpass"/>
              </a:endParaRPr>
            </a:p>
          </p:txBody>
        </p:sp>
        <p:sp>
          <p:nvSpPr>
            <p:cNvPr id="27" name="Google Shape;5138;p508">
              <a:extLst>
                <a:ext uri="{FF2B5EF4-FFF2-40B4-BE49-F238E27FC236}">
                  <a16:creationId xmlns:a16="http://schemas.microsoft.com/office/drawing/2014/main" id="{A90B1441-4E8B-D94D-8990-B07BEDFEB194}"/>
                </a:ext>
              </a:extLst>
            </p:cNvPr>
            <p:cNvSpPr/>
            <p:nvPr/>
          </p:nvSpPr>
          <p:spPr>
            <a:xfrm>
              <a:off x="595629" y="22768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CI/CD</a:t>
              </a:r>
              <a:endParaRPr sz="1050">
                <a:solidFill>
                  <a:srgbClr val="000000"/>
                </a:solidFill>
                <a:latin typeface="IBM Plex Sans Light" panose="020B0403050203000203" pitchFamily="34" charset="0"/>
                <a:ea typeface="Overpass"/>
                <a:cs typeface="Overpass"/>
                <a:sym typeface="Overpass"/>
              </a:endParaRPr>
            </a:p>
          </p:txBody>
        </p:sp>
        <p:sp>
          <p:nvSpPr>
            <p:cNvPr id="28" name="Google Shape;5139;p508">
              <a:extLst>
                <a:ext uri="{FF2B5EF4-FFF2-40B4-BE49-F238E27FC236}">
                  <a16:creationId xmlns:a16="http://schemas.microsoft.com/office/drawing/2014/main" id="{619F0500-7514-4642-986D-265C89E6E5CF}"/>
                </a:ext>
              </a:extLst>
            </p:cNvPr>
            <p:cNvSpPr/>
            <p:nvPr/>
          </p:nvSpPr>
          <p:spPr>
            <a:xfrm>
              <a:off x="4659629" y="28864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Automation</a:t>
              </a:r>
              <a:endParaRPr sz="1050">
                <a:solidFill>
                  <a:srgbClr val="000000"/>
                </a:solidFill>
                <a:latin typeface="IBM Plex Sans Light" panose="020B0403050203000203" pitchFamily="34" charset="0"/>
                <a:ea typeface="Overpass"/>
                <a:cs typeface="Overpass"/>
                <a:sym typeface="Overpass"/>
              </a:endParaRPr>
            </a:p>
          </p:txBody>
        </p:sp>
        <p:sp>
          <p:nvSpPr>
            <p:cNvPr id="29" name="Google Shape;5140;p508">
              <a:extLst>
                <a:ext uri="{FF2B5EF4-FFF2-40B4-BE49-F238E27FC236}">
                  <a16:creationId xmlns:a16="http://schemas.microsoft.com/office/drawing/2014/main" id="{18FE30CC-7D82-EF42-BF9F-E9A88581A88C}"/>
                </a:ext>
              </a:extLst>
            </p:cNvPr>
            <p:cNvSpPr/>
            <p:nvPr/>
          </p:nvSpPr>
          <p:spPr>
            <a:xfrm>
              <a:off x="2627629" y="22768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DNS</a:t>
              </a:r>
              <a:endParaRPr sz="1050">
                <a:solidFill>
                  <a:srgbClr val="000000"/>
                </a:solidFill>
                <a:latin typeface="IBM Plex Sans Light" panose="020B0403050203000203" pitchFamily="34" charset="0"/>
                <a:ea typeface="Overpass"/>
                <a:cs typeface="Overpass"/>
                <a:sym typeface="Overpass"/>
              </a:endParaRPr>
            </a:p>
          </p:txBody>
        </p:sp>
        <p:sp>
          <p:nvSpPr>
            <p:cNvPr id="30" name="Google Shape;5141;p508">
              <a:extLst>
                <a:ext uri="{FF2B5EF4-FFF2-40B4-BE49-F238E27FC236}">
                  <a16:creationId xmlns:a16="http://schemas.microsoft.com/office/drawing/2014/main" id="{D58614F0-522A-E146-88ED-371C3E347078}"/>
                </a:ext>
              </a:extLst>
            </p:cNvPr>
            <p:cNvSpPr/>
            <p:nvPr/>
          </p:nvSpPr>
          <p:spPr>
            <a:xfrm>
              <a:off x="4659629" y="22768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Authentication</a:t>
              </a:r>
              <a:endParaRPr sz="1050">
                <a:solidFill>
                  <a:srgbClr val="000000"/>
                </a:solidFill>
                <a:latin typeface="IBM Plex Sans Light" panose="020B0403050203000203" pitchFamily="34" charset="0"/>
                <a:ea typeface="Overpass"/>
                <a:cs typeface="Overpass"/>
                <a:sym typeface="Overpass"/>
              </a:endParaRPr>
            </a:p>
          </p:txBody>
        </p:sp>
        <p:sp>
          <p:nvSpPr>
            <p:cNvPr id="31" name="Google Shape;5142;p508">
              <a:extLst>
                <a:ext uri="{FF2B5EF4-FFF2-40B4-BE49-F238E27FC236}">
                  <a16:creationId xmlns:a16="http://schemas.microsoft.com/office/drawing/2014/main" id="{6BE8FFD9-7F74-A24D-B085-F054F55013ED}"/>
                </a:ext>
              </a:extLst>
            </p:cNvPr>
            <p:cNvSpPr/>
            <p:nvPr/>
          </p:nvSpPr>
          <p:spPr>
            <a:xfrm>
              <a:off x="595629" y="16672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dirty="0">
                  <a:solidFill>
                    <a:srgbClr val="000000"/>
                  </a:solidFill>
                  <a:latin typeface="IBM Plex Sans Light" panose="020B0403050203000203" pitchFamily="34" charset="0"/>
                  <a:ea typeface="Overpass"/>
                  <a:cs typeface="Overpass"/>
                  <a:sym typeface="Overpass"/>
                </a:rPr>
                <a:t>Service Mesh</a:t>
              </a:r>
              <a:endParaRPr sz="1050" dirty="0">
                <a:solidFill>
                  <a:srgbClr val="000000"/>
                </a:solidFill>
                <a:latin typeface="IBM Plex Sans Light" panose="020B0403050203000203" pitchFamily="34" charset="0"/>
                <a:ea typeface="Overpass"/>
                <a:cs typeface="Overpass"/>
                <a:sym typeface="Overpass"/>
              </a:endParaRPr>
            </a:p>
          </p:txBody>
        </p:sp>
        <p:sp>
          <p:nvSpPr>
            <p:cNvPr id="32" name="Google Shape;5143;p508">
              <a:extLst>
                <a:ext uri="{FF2B5EF4-FFF2-40B4-BE49-F238E27FC236}">
                  <a16:creationId xmlns:a16="http://schemas.microsoft.com/office/drawing/2014/main" id="{234BACF8-17D5-524A-B249-C073A4C09F02}"/>
                </a:ext>
              </a:extLst>
            </p:cNvPr>
            <p:cNvSpPr/>
            <p:nvPr/>
          </p:nvSpPr>
          <p:spPr>
            <a:xfrm>
              <a:off x="2627629" y="16672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App-Services</a:t>
              </a:r>
              <a:endParaRPr sz="1050">
                <a:solidFill>
                  <a:srgbClr val="000000"/>
                </a:solidFill>
                <a:latin typeface="IBM Plex Sans Light" panose="020B0403050203000203" pitchFamily="34" charset="0"/>
                <a:ea typeface="Overpass"/>
                <a:cs typeface="Overpass"/>
                <a:sym typeface="Overpass"/>
              </a:endParaRPr>
            </a:p>
          </p:txBody>
        </p:sp>
        <p:sp>
          <p:nvSpPr>
            <p:cNvPr id="33" name="Google Shape;5144;p508">
              <a:extLst>
                <a:ext uri="{FF2B5EF4-FFF2-40B4-BE49-F238E27FC236}">
                  <a16:creationId xmlns:a16="http://schemas.microsoft.com/office/drawing/2014/main" id="{46D17289-10C6-9E4E-ACD2-1EC011710D3A}"/>
                </a:ext>
              </a:extLst>
            </p:cNvPr>
            <p:cNvSpPr/>
            <p:nvPr/>
          </p:nvSpPr>
          <p:spPr>
            <a:xfrm>
              <a:off x="4659629" y="1667223"/>
              <a:ext cx="1910400" cy="544000"/>
            </a:xfrm>
            <a:prstGeom prst="rect">
              <a:avLst/>
            </a:prstGeom>
            <a:solidFill>
              <a:schemeClr val="accent5">
                <a:lumMod val="20000"/>
                <a:lumOff val="80000"/>
              </a:schemeClr>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Clr>
                  <a:srgbClr val="000000"/>
                </a:buClr>
                <a:buSzPts val="1400"/>
              </a:pPr>
              <a:r>
                <a:rPr lang="en" sz="1050">
                  <a:solidFill>
                    <a:srgbClr val="000000"/>
                  </a:solidFill>
                  <a:latin typeface="IBM Plex Sans Light" panose="020B0403050203000203" pitchFamily="34" charset="0"/>
                  <a:ea typeface="Overpass"/>
                  <a:cs typeface="Overpass"/>
                  <a:sym typeface="Overpass"/>
                </a:rPr>
                <a:t>DB-Services</a:t>
              </a:r>
              <a:endParaRPr sz="1050">
                <a:solidFill>
                  <a:srgbClr val="000000"/>
                </a:solidFill>
                <a:latin typeface="IBM Plex Sans Light" panose="020B0403050203000203" pitchFamily="34" charset="0"/>
                <a:ea typeface="Overpass"/>
                <a:cs typeface="Overpass"/>
                <a:sym typeface="Overpass"/>
              </a:endParaRPr>
            </a:p>
          </p:txBody>
        </p:sp>
      </p:grpSp>
      <p:pic>
        <p:nvPicPr>
          <p:cNvPr id="48" name="Picture 47">
            <a:extLst>
              <a:ext uri="{FF2B5EF4-FFF2-40B4-BE49-F238E27FC236}">
                <a16:creationId xmlns:a16="http://schemas.microsoft.com/office/drawing/2014/main" id="{1F78C3FE-BD6A-AE49-AA18-E70464BF7D84}"/>
              </a:ext>
            </a:extLst>
          </p:cNvPr>
          <p:cNvPicPr>
            <a:picLocks noChangeAspect="1"/>
          </p:cNvPicPr>
          <p:nvPr/>
        </p:nvPicPr>
        <p:blipFill>
          <a:blip r:embed="rId2"/>
          <a:stretch>
            <a:fillRect/>
          </a:stretch>
        </p:blipFill>
        <p:spPr>
          <a:xfrm>
            <a:off x="5676195" y="1326891"/>
            <a:ext cx="6039807" cy="3102940"/>
          </a:xfrm>
          <a:prstGeom prst="rect">
            <a:avLst/>
          </a:prstGeom>
        </p:spPr>
      </p:pic>
      <p:sp>
        <p:nvSpPr>
          <p:cNvPr id="49" name="Right Arrow 48">
            <a:extLst>
              <a:ext uri="{FF2B5EF4-FFF2-40B4-BE49-F238E27FC236}">
                <a16:creationId xmlns:a16="http://schemas.microsoft.com/office/drawing/2014/main" id="{73CDB0C7-2169-BC42-934C-BF33CC8AD93C}"/>
              </a:ext>
            </a:extLst>
          </p:cNvPr>
          <p:cNvSpPr/>
          <p:nvPr/>
        </p:nvSpPr>
        <p:spPr>
          <a:xfrm>
            <a:off x="4471521" y="2987101"/>
            <a:ext cx="783829" cy="43209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1" name="TextBox 50">
            <a:extLst>
              <a:ext uri="{FF2B5EF4-FFF2-40B4-BE49-F238E27FC236}">
                <a16:creationId xmlns:a16="http://schemas.microsoft.com/office/drawing/2014/main" id="{754D8EA0-195A-BF4F-A765-949C41A9CE9A}"/>
              </a:ext>
            </a:extLst>
          </p:cNvPr>
          <p:cNvSpPr txBox="1"/>
          <p:nvPr/>
        </p:nvSpPr>
        <p:spPr>
          <a:xfrm>
            <a:off x="208447" y="728840"/>
            <a:ext cx="5169095" cy="1384995"/>
          </a:xfrm>
          <a:prstGeom prst="rect">
            <a:avLst/>
          </a:prstGeom>
          <a:noFill/>
        </p:spPr>
        <p:txBody>
          <a:bodyPr wrap="square" rtlCol="0">
            <a:spAutoFit/>
          </a:bodyPr>
          <a:lstStyle/>
          <a:p>
            <a:r>
              <a:rPr lang="en-GB" sz="1200" dirty="0">
                <a:latin typeface="IBM Plex Sans" panose="020B0503050203000203" pitchFamily="34" charset="0"/>
              </a:rPr>
              <a:t>In order to consume a secure, enterprise strength container platform then considerable ongoing effort is required to maintain its currency and compliance.</a:t>
            </a:r>
          </a:p>
          <a:p>
            <a:endParaRPr lang="en-GB" sz="1200" dirty="0">
              <a:latin typeface="IBM Plex Sans" panose="020B0503050203000203" pitchFamily="34" charset="0"/>
            </a:endParaRPr>
          </a:p>
          <a:p>
            <a:r>
              <a:rPr lang="en-GB" sz="1200" dirty="0">
                <a:latin typeface="IBM Plex Sans" panose="020B0503050203000203" pitchFamily="34" charset="0"/>
              </a:rPr>
              <a:t>OpenShift “as product” provides more value than simply a Buy vs Build measure, its pre-integrated and pre-tested  continual delivery model reduces over cost of ongoing operations and risk compliance.</a:t>
            </a:r>
          </a:p>
        </p:txBody>
      </p:sp>
      <p:sp>
        <p:nvSpPr>
          <p:cNvPr id="52" name="Rectangle 51">
            <a:extLst>
              <a:ext uri="{FF2B5EF4-FFF2-40B4-BE49-F238E27FC236}">
                <a16:creationId xmlns:a16="http://schemas.microsoft.com/office/drawing/2014/main" id="{D008C94A-BED2-CA4F-AB7C-EE38AEB857D8}"/>
              </a:ext>
            </a:extLst>
          </p:cNvPr>
          <p:cNvSpPr/>
          <p:nvPr/>
        </p:nvSpPr>
        <p:spPr>
          <a:xfrm>
            <a:off x="10950497" y="781440"/>
            <a:ext cx="1035681" cy="175623"/>
          </a:xfrm>
          <a:prstGeom prst="rect">
            <a:avLst/>
          </a:prstGeom>
          <a:solidFill>
            <a:srgbClr val="3876EC"/>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latin typeface="IBM Plex Sans Light" panose="020B0403050203000203" pitchFamily="34" charset="0"/>
              </a:rPr>
              <a:t>Vanilla Kubernetes</a:t>
            </a:r>
          </a:p>
        </p:txBody>
      </p:sp>
      <p:sp>
        <p:nvSpPr>
          <p:cNvPr id="53" name="Rectangle 52">
            <a:extLst>
              <a:ext uri="{FF2B5EF4-FFF2-40B4-BE49-F238E27FC236}">
                <a16:creationId xmlns:a16="http://schemas.microsoft.com/office/drawing/2014/main" id="{66E4FF26-A148-B241-98ED-A54352EEA579}"/>
              </a:ext>
            </a:extLst>
          </p:cNvPr>
          <p:cNvSpPr/>
          <p:nvPr/>
        </p:nvSpPr>
        <p:spPr>
          <a:xfrm>
            <a:off x="10950497" y="1041493"/>
            <a:ext cx="1035681" cy="175623"/>
          </a:xfrm>
          <a:prstGeom prst="rect">
            <a:avLst/>
          </a:prstGeom>
          <a:solidFill>
            <a:srgbClr val="E5726F"/>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800" dirty="0">
                <a:solidFill>
                  <a:schemeClr val="bg1"/>
                </a:solidFill>
                <a:latin typeface="IBM Plex Sans Light" panose="020B0403050203000203" pitchFamily="34" charset="0"/>
              </a:rPr>
              <a:t>Open Source</a:t>
            </a:r>
          </a:p>
        </p:txBody>
      </p:sp>
      <p:pic>
        <p:nvPicPr>
          <p:cNvPr id="5" name="Picture 4">
            <a:extLst>
              <a:ext uri="{FF2B5EF4-FFF2-40B4-BE49-F238E27FC236}">
                <a16:creationId xmlns:a16="http://schemas.microsoft.com/office/drawing/2014/main" id="{BD5BBFF4-6A7F-524A-866F-07E2B0B69E9B}"/>
              </a:ext>
            </a:extLst>
          </p:cNvPr>
          <p:cNvPicPr>
            <a:picLocks noChangeAspect="1"/>
          </p:cNvPicPr>
          <p:nvPr/>
        </p:nvPicPr>
        <p:blipFill>
          <a:blip r:embed="rId3"/>
          <a:stretch>
            <a:fillRect/>
          </a:stretch>
        </p:blipFill>
        <p:spPr>
          <a:xfrm>
            <a:off x="0" y="4637552"/>
            <a:ext cx="8675649" cy="2220448"/>
          </a:xfrm>
          <a:prstGeom prst="rect">
            <a:avLst/>
          </a:prstGeom>
        </p:spPr>
      </p:pic>
      <p:sp>
        <p:nvSpPr>
          <p:cNvPr id="50" name="Google Shape;3497;p647">
            <a:extLst>
              <a:ext uri="{FF2B5EF4-FFF2-40B4-BE49-F238E27FC236}">
                <a16:creationId xmlns:a16="http://schemas.microsoft.com/office/drawing/2014/main" id="{671DE515-8989-DF46-8D50-F2C2623F5156}"/>
              </a:ext>
            </a:extLst>
          </p:cNvPr>
          <p:cNvSpPr txBox="1"/>
          <p:nvPr/>
        </p:nvSpPr>
        <p:spPr>
          <a:xfrm>
            <a:off x="8696098" y="4868161"/>
            <a:ext cx="2748042" cy="1980707"/>
          </a:xfrm>
          <a:prstGeom prst="rect">
            <a:avLst/>
          </a:prstGeom>
          <a:noFill/>
          <a:ln>
            <a:noFill/>
          </a:ln>
        </p:spPr>
        <p:txBody>
          <a:bodyPr spcFirstLastPara="1" wrap="square" lIns="121900" tIns="121900" rIns="121900" bIns="121900" anchor="t" anchorCtr="0">
            <a:noAutofit/>
          </a:bodyPr>
          <a:lstStyle/>
          <a:p>
            <a:pPr>
              <a:lnSpc>
                <a:spcPct val="115000"/>
              </a:lnSpc>
              <a:buClr>
                <a:schemeClr val="dk1"/>
              </a:buClr>
              <a:buSzPts val="1100"/>
            </a:pPr>
            <a:r>
              <a:rPr lang="en" sz="1200" dirty="0">
                <a:solidFill>
                  <a:schemeClr val="dk1"/>
                </a:solidFill>
                <a:latin typeface="Overpass"/>
                <a:ea typeface="Overpass"/>
                <a:cs typeface="Overpass"/>
                <a:sym typeface="Overpass"/>
              </a:rPr>
              <a:t>200+ validated integrations</a:t>
            </a:r>
            <a:endParaRPr sz="1200" dirty="0">
              <a:solidFill>
                <a:schemeClr val="dk1"/>
              </a:solidFill>
              <a:latin typeface="Overpass"/>
              <a:ea typeface="Overpass"/>
              <a:cs typeface="Overpass"/>
              <a:sym typeface="Overpass"/>
            </a:endParaRPr>
          </a:p>
          <a:p>
            <a:pPr>
              <a:lnSpc>
                <a:spcPct val="115000"/>
              </a:lnSpc>
              <a:buClr>
                <a:schemeClr val="dk1"/>
              </a:buClr>
              <a:buSzPts val="1100"/>
            </a:pPr>
            <a:r>
              <a:rPr lang="en" sz="1200" dirty="0">
                <a:solidFill>
                  <a:schemeClr val="dk1"/>
                </a:solidFill>
                <a:latin typeface="Overpass"/>
                <a:ea typeface="Overpass"/>
                <a:cs typeface="Overpass"/>
                <a:sym typeface="Overpass"/>
              </a:rPr>
              <a:t>100s of defect and performance fixes</a:t>
            </a:r>
            <a:endParaRPr sz="1200" dirty="0">
              <a:solidFill>
                <a:schemeClr val="dk1"/>
              </a:solidFill>
              <a:latin typeface="Overpass"/>
              <a:ea typeface="Overpass"/>
              <a:cs typeface="Overpass"/>
              <a:sym typeface="Overpass"/>
            </a:endParaRPr>
          </a:p>
          <a:p>
            <a:pPr>
              <a:lnSpc>
                <a:spcPct val="115000"/>
              </a:lnSpc>
              <a:buClr>
                <a:schemeClr val="dk1"/>
              </a:buClr>
              <a:buSzPts val="1100"/>
            </a:pPr>
            <a:r>
              <a:rPr lang="en" sz="1200" dirty="0">
                <a:solidFill>
                  <a:schemeClr val="dk1"/>
                </a:solidFill>
                <a:latin typeface="Overpass"/>
                <a:ea typeface="Overpass"/>
                <a:cs typeface="Overpass"/>
                <a:sym typeface="Overpass"/>
              </a:rPr>
              <a:t>9 year enterprise lifecycle management</a:t>
            </a:r>
            <a:endParaRPr sz="1200" dirty="0">
              <a:solidFill>
                <a:schemeClr val="dk1"/>
              </a:solidFill>
              <a:latin typeface="Overpass"/>
              <a:ea typeface="Overpass"/>
              <a:cs typeface="Overpass"/>
              <a:sym typeface="Overpass"/>
            </a:endParaRPr>
          </a:p>
          <a:p>
            <a:pPr>
              <a:lnSpc>
                <a:spcPct val="115000"/>
              </a:lnSpc>
              <a:buClr>
                <a:schemeClr val="dk1"/>
              </a:buClr>
              <a:buSzPts val="1100"/>
            </a:pPr>
            <a:r>
              <a:rPr lang="en" sz="1200" dirty="0">
                <a:latin typeface="Overpass"/>
                <a:ea typeface="Overpass"/>
                <a:cs typeface="Overpass"/>
                <a:sym typeface="Overpass"/>
              </a:rPr>
              <a:t>Security fixes</a:t>
            </a:r>
            <a:endParaRPr sz="1200" dirty="0">
              <a:latin typeface="Overpass"/>
              <a:ea typeface="Overpass"/>
              <a:cs typeface="Overpass"/>
              <a:sym typeface="Overpass"/>
            </a:endParaRPr>
          </a:p>
          <a:p>
            <a:pPr>
              <a:lnSpc>
                <a:spcPct val="115000"/>
              </a:lnSpc>
            </a:pPr>
            <a:r>
              <a:rPr lang="en" sz="1200" dirty="0">
                <a:latin typeface="Overpass"/>
                <a:ea typeface="Overpass"/>
                <a:cs typeface="Overpass"/>
                <a:sym typeface="Overpass"/>
              </a:rPr>
              <a:t>Middleware integration</a:t>
            </a:r>
            <a:br>
              <a:rPr lang="en" sz="1200" dirty="0">
                <a:latin typeface="Overpass"/>
                <a:ea typeface="Overpass"/>
                <a:cs typeface="Overpass"/>
                <a:sym typeface="Overpass"/>
              </a:rPr>
            </a:br>
            <a:r>
              <a:rPr lang="en" sz="1200" dirty="0">
                <a:latin typeface="Overpass"/>
                <a:ea typeface="Overpass"/>
                <a:cs typeface="Overpass"/>
                <a:sym typeface="Overpass"/>
              </a:rPr>
              <a:t>(container images, storage, networking, cloud services, </a:t>
            </a:r>
            <a:r>
              <a:rPr lang="en" sz="1200" dirty="0" err="1">
                <a:latin typeface="Overpass"/>
                <a:ea typeface="Overpass"/>
                <a:cs typeface="Overpass"/>
                <a:sym typeface="Overpass"/>
              </a:rPr>
              <a:t>etc</a:t>
            </a:r>
            <a:r>
              <a:rPr lang="en" sz="1200" dirty="0">
                <a:latin typeface="Overpass"/>
                <a:ea typeface="Overpass"/>
                <a:cs typeface="Overpass"/>
                <a:sym typeface="Overpass"/>
              </a:rPr>
              <a:t>)</a:t>
            </a:r>
            <a:endParaRPr sz="1200" dirty="0">
              <a:latin typeface="Overpass"/>
              <a:ea typeface="Overpass"/>
              <a:cs typeface="Overpass"/>
              <a:sym typeface="Overpass"/>
            </a:endParaRPr>
          </a:p>
          <a:p>
            <a:pPr>
              <a:lnSpc>
                <a:spcPct val="115000"/>
              </a:lnSpc>
            </a:pPr>
            <a:r>
              <a:rPr lang="en" sz="1200" dirty="0">
                <a:latin typeface="Overpass"/>
                <a:ea typeface="Overpass"/>
                <a:cs typeface="Overpass"/>
                <a:sym typeface="Overpass"/>
              </a:rPr>
              <a:t>Certified Kubernetes</a:t>
            </a:r>
            <a:endParaRPr sz="1200" dirty="0">
              <a:latin typeface="Overpass"/>
              <a:ea typeface="Overpass"/>
              <a:cs typeface="Overpass"/>
              <a:sym typeface="Overpass"/>
            </a:endParaRPr>
          </a:p>
        </p:txBody>
      </p:sp>
    </p:spTree>
    <p:extLst>
      <p:ext uri="{BB962C8B-B14F-4D97-AF65-F5344CB8AC3E}">
        <p14:creationId xmlns:p14="http://schemas.microsoft.com/office/powerpoint/2010/main" val="403367073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748"/>
        <p:cNvGrpSpPr/>
        <p:nvPr/>
      </p:nvGrpSpPr>
      <p:grpSpPr>
        <a:xfrm>
          <a:off x="0" y="0"/>
          <a:ext cx="0" cy="0"/>
          <a:chOff x="0" y="0"/>
          <a:chExt cx="0" cy="0"/>
        </a:xfrm>
      </p:grpSpPr>
      <p:sp>
        <p:nvSpPr>
          <p:cNvPr id="2749" name="Google Shape;2749;p228"/>
          <p:cNvSpPr txBox="1"/>
          <p:nvPr/>
        </p:nvSpPr>
        <p:spPr>
          <a:xfrm>
            <a:off x="419251" y="738551"/>
            <a:ext cx="11353600" cy="1113200"/>
          </a:xfrm>
          <a:prstGeom prst="rect">
            <a:avLst/>
          </a:prstGeom>
          <a:noFill/>
          <a:ln>
            <a:noFill/>
          </a:ln>
        </p:spPr>
        <p:txBody>
          <a:bodyPr spcFirstLastPara="1" wrap="square" lIns="91433" tIns="91433" rIns="91433" bIns="91433" anchor="ctr" anchorCtr="0">
            <a:noAutofit/>
          </a:bodyPr>
          <a:lstStyle/>
          <a:p>
            <a:pPr algn="ctr"/>
            <a:r>
              <a:rPr lang="en" sz="2667">
                <a:latin typeface="Red Hat Display"/>
                <a:ea typeface="Red Hat Display"/>
                <a:cs typeface="Red Hat Display"/>
                <a:sym typeface="Red Hat Display"/>
              </a:rPr>
              <a:t>Building a Platform is not YOUR business focus</a:t>
            </a:r>
            <a:endParaRPr sz="2667">
              <a:latin typeface="Red Hat Display"/>
              <a:ea typeface="Red Hat Display"/>
              <a:cs typeface="Red Hat Display"/>
              <a:sym typeface="Red Hat Display"/>
            </a:endParaRPr>
          </a:p>
          <a:p>
            <a:pPr algn="ctr"/>
            <a:endParaRPr sz="2933">
              <a:latin typeface="Overpass Light"/>
              <a:ea typeface="Overpass Light"/>
              <a:cs typeface="Overpass Light"/>
              <a:sym typeface="Overpass Light"/>
            </a:endParaRPr>
          </a:p>
        </p:txBody>
      </p:sp>
      <p:sp>
        <p:nvSpPr>
          <p:cNvPr id="2750" name="Google Shape;2750;p228"/>
          <p:cNvSpPr/>
          <p:nvPr/>
        </p:nvSpPr>
        <p:spPr>
          <a:xfrm>
            <a:off x="794000" y="43016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Compute</a:t>
            </a:r>
            <a:endParaRPr sz="1867">
              <a:latin typeface="Red Hat Display"/>
              <a:ea typeface="Red Hat Display"/>
              <a:cs typeface="Red Hat Display"/>
              <a:sym typeface="Red Hat Display"/>
            </a:endParaRPr>
          </a:p>
        </p:txBody>
      </p:sp>
      <p:sp>
        <p:nvSpPr>
          <p:cNvPr id="2751" name="Google Shape;2751;p228"/>
          <p:cNvSpPr txBox="1"/>
          <p:nvPr/>
        </p:nvSpPr>
        <p:spPr>
          <a:xfrm>
            <a:off x="787600" y="4943625"/>
            <a:ext cx="7127600" cy="962000"/>
          </a:xfrm>
          <a:prstGeom prst="rect">
            <a:avLst/>
          </a:prstGeom>
          <a:noFill/>
          <a:ln>
            <a:noFill/>
          </a:ln>
        </p:spPr>
        <p:txBody>
          <a:bodyPr spcFirstLastPara="1" wrap="square" lIns="121900" tIns="121900" rIns="121900" bIns="121900" anchor="t" anchorCtr="0">
            <a:noAutofit/>
          </a:bodyPr>
          <a:lstStyle/>
          <a:p>
            <a:pPr marL="609585" indent="-423323">
              <a:buSzPts val="1400"/>
              <a:buFont typeface="Red Hat Display"/>
              <a:buChar char="●"/>
            </a:pPr>
            <a:r>
              <a:rPr lang="en" sz="1867" dirty="0" err="1">
                <a:latin typeface="Red Hat Display"/>
                <a:ea typeface="Red Hat Display"/>
                <a:cs typeface="Red Hat Display"/>
                <a:sym typeface="Red Hat Display"/>
              </a:rPr>
              <a:t>xKS</a:t>
            </a:r>
            <a:r>
              <a:rPr lang="en" sz="1867" dirty="0">
                <a:latin typeface="Red Hat Display"/>
                <a:ea typeface="Red Hat Display"/>
                <a:cs typeface="Red Hat Display"/>
                <a:sym typeface="Red Hat Display"/>
              </a:rPr>
              <a:t> Services are Kubernetes Cloud lock-in</a:t>
            </a:r>
            <a:endParaRPr sz="1867" dirty="0">
              <a:latin typeface="Red Hat Display"/>
              <a:ea typeface="Red Hat Display"/>
              <a:cs typeface="Red Hat Display"/>
              <a:sym typeface="Red Hat Display"/>
            </a:endParaRPr>
          </a:p>
          <a:p>
            <a:pPr marL="609585" indent="-423323">
              <a:buSzPts val="1400"/>
              <a:buFont typeface="Red Hat Display"/>
              <a:buChar char="●"/>
            </a:pPr>
            <a:r>
              <a:rPr lang="en" sz="1867" dirty="0">
                <a:latin typeface="Red Hat Display"/>
                <a:ea typeface="Red Hat Display"/>
                <a:cs typeface="Red Hat Display"/>
                <a:sym typeface="Red Hat Display"/>
              </a:rPr>
              <a:t>10-20+ individual services needed to make a platform</a:t>
            </a:r>
            <a:endParaRPr sz="1867" dirty="0">
              <a:latin typeface="Red Hat Display"/>
              <a:ea typeface="Red Hat Display"/>
              <a:cs typeface="Red Hat Display"/>
              <a:sym typeface="Red Hat Display"/>
            </a:endParaRPr>
          </a:p>
          <a:p>
            <a:pPr marL="609585" indent="-423323">
              <a:buSzPts val="1400"/>
              <a:buFont typeface="Red Hat Display"/>
              <a:buChar char="●"/>
            </a:pPr>
            <a:r>
              <a:rPr lang="en" sz="1867" dirty="0">
                <a:latin typeface="Red Hat Display"/>
                <a:ea typeface="Red Hat Display"/>
                <a:cs typeface="Red Hat Display"/>
                <a:sym typeface="Red Hat Display"/>
              </a:rPr>
              <a:t>Customer must do integrations and maintenance</a:t>
            </a:r>
            <a:endParaRPr sz="1867" dirty="0">
              <a:latin typeface="Red Hat Display"/>
              <a:ea typeface="Red Hat Display"/>
              <a:cs typeface="Red Hat Display"/>
              <a:sym typeface="Red Hat Display"/>
            </a:endParaRPr>
          </a:p>
          <a:p>
            <a:pPr marL="609585" indent="-423323">
              <a:buSzPts val="1400"/>
              <a:buFont typeface="Red Hat Display"/>
              <a:buChar char="●"/>
            </a:pPr>
            <a:r>
              <a:rPr lang="en" sz="1867" dirty="0">
                <a:latin typeface="Red Hat Display"/>
                <a:ea typeface="Red Hat Display"/>
                <a:cs typeface="Red Hat Display"/>
                <a:sym typeface="Red Hat Display"/>
              </a:rPr>
              <a:t>All non-</a:t>
            </a:r>
            <a:r>
              <a:rPr lang="en" sz="1867" dirty="0" err="1">
                <a:latin typeface="Red Hat Display"/>
                <a:ea typeface="Red Hat Display"/>
                <a:cs typeface="Red Hat Display"/>
                <a:sym typeface="Red Hat Display"/>
              </a:rPr>
              <a:t>xKS</a:t>
            </a:r>
            <a:r>
              <a:rPr lang="en" sz="1867" dirty="0">
                <a:latin typeface="Red Hat Display"/>
                <a:ea typeface="Red Hat Display"/>
                <a:cs typeface="Red Hat Display"/>
                <a:sym typeface="Red Hat Display"/>
              </a:rPr>
              <a:t> Services priced differently</a:t>
            </a:r>
            <a:endParaRPr sz="1867" dirty="0">
              <a:latin typeface="Red Hat Display"/>
              <a:ea typeface="Red Hat Display"/>
              <a:cs typeface="Red Hat Display"/>
              <a:sym typeface="Red Hat Display"/>
            </a:endParaRPr>
          </a:p>
          <a:p>
            <a:pPr marL="609585" indent="-423323">
              <a:buSzPts val="1400"/>
              <a:buFont typeface="Red Hat Display"/>
              <a:buChar char="●"/>
            </a:pPr>
            <a:r>
              <a:rPr lang="en" sz="1867" dirty="0">
                <a:latin typeface="Red Hat Display"/>
                <a:ea typeface="Red Hat Display"/>
                <a:cs typeface="Red Hat Display"/>
                <a:sym typeface="Red Hat Display"/>
              </a:rPr>
              <a:t>All non-</a:t>
            </a:r>
            <a:r>
              <a:rPr lang="en" sz="1867" dirty="0" err="1">
                <a:latin typeface="Red Hat Display"/>
                <a:ea typeface="Red Hat Display"/>
                <a:cs typeface="Red Hat Display"/>
                <a:sym typeface="Red Hat Display"/>
              </a:rPr>
              <a:t>xKS</a:t>
            </a:r>
            <a:r>
              <a:rPr lang="en" sz="1867" dirty="0">
                <a:latin typeface="Red Hat Display"/>
                <a:ea typeface="Red Hat Display"/>
                <a:cs typeface="Red Hat Display"/>
                <a:sym typeface="Red Hat Display"/>
              </a:rPr>
              <a:t> Services supported individually</a:t>
            </a:r>
            <a:endParaRPr sz="1867" dirty="0">
              <a:latin typeface="Red Hat Display"/>
              <a:ea typeface="Red Hat Display"/>
              <a:cs typeface="Red Hat Display"/>
              <a:sym typeface="Red Hat Display"/>
            </a:endParaRPr>
          </a:p>
        </p:txBody>
      </p:sp>
      <p:sp>
        <p:nvSpPr>
          <p:cNvPr id="2752" name="Google Shape;2752;p228"/>
          <p:cNvSpPr/>
          <p:nvPr/>
        </p:nvSpPr>
        <p:spPr>
          <a:xfrm>
            <a:off x="2788267" y="43016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Storage</a:t>
            </a:r>
            <a:endParaRPr sz="1867">
              <a:latin typeface="Red Hat Display"/>
              <a:ea typeface="Red Hat Display"/>
              <a:cs typeface="Red Hat Display"/>
              <a:sym typeface="Red Hat Display"/>
            </a:endParaRPr>
          </a:p>
        </p:txBody>
      </p:sp>
      <p:sp>
        <p:nvSpPr>
          <p:cNvPr id="2753" name="Google Shape;2753;p228"/>
          <p:cNvSpPr/>
          <p:nvPr/>
        </p:nvSpPr>
        <p:spPr>
          <a:xfrm>
            <a:off x="4782533" y="43016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Network</a:t>
            </a:r>
            <a:endParaRPr sz="1867">
              <a:latin typeface="Red Hat Display"/>
              <a:ea typeface="Red Hat Display"/>
              <a:cs typeface="Red Hat Display"/>
              <a:sym typeface="Red Hat Display"/>
            </a:endParaRPr>
          </a:p>
        </p:txBody>
      </p:sp>
      <p:sp>
        <p:nvSpPr>
          <p:cNvPr id="2754" name="Google Shape;2754;p228"/>
          <p:cNvSpPr/>
          <p:nvPr/>
        </p:nvSpPr>
        <p:spPr>
          <a:xfrm>
            <a:off x="794000" y="36825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Logging</a:t>
            </a:r>
            <a:endParaRPr sz="1867">
              <a:latin typeface="Red Hat Display"/>
              <a:ea typeface="Red Hat Display"/>
              <a:cs typeface="Red Hat Display"/>
              <a:sym typeface="Red Hat Display"/>
            </a:endParaRPr>
          </a:p>
        </p:txBody>
      </p:sp>
      <p:sp>
        <p:nvSpPr>
          <p:cNvPr id="2755" name="Google Shape;2755;p228"/>
          <p:cNvSpPr/>
          <p:nvPr/>
        </p:nvSpPr>
        <p:spPr>
          <a:xfrm>
            <a:off x="2788267" y="36825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Registry</a:t>
            </a:r>
            <a:endParaRPr sz="1867">
              <a:latin typeface="Red Hat Display"/>
              <a:ea typeface="Red Hat Display"/>
              <a:cs typeface="Red Hat Display"/>
              <a:sym typeface="Red Hat Display"/>
            </a:endParaRPr>
          </a:p>
        </p:txBody>
      </p:sp>
      <p:sp>
        <p:nvSpPr>
          <p:cNvPr id="2756" name="Google Shape;2756;p228"/>
          <p:cNvSpPr/>
          <p:nvPr/>
        </p:nvSpPr>
        <p:spPr>
          <a:xfrm>
            <a:off x="4782533" y="36825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Security</a:t>
            </a:r>
            <a:endParaRPr sz="1867">
              <a:latin typeface="Red Hat Display"/>
              <a:ea typeface="Red Hat Display"/>
              <a:cs typeface="Red Hat Display"/>
              <a:sym typeface="Red Hat Display"/>
            </a:endParaRPr>
          </a:p>
        </p:txBody>
      </p:sp>
      <p:sp>
        <p:nvSpPr>
          <p:cNvPr id="2757" name="Google Shape;2757;p228"/>
          <p:cNvSpPr/>
          <p:nvPr/>
        </p:nvSpPr>
        <p:spPr>
          <a:xfrm>
            <a:off x="794000" y="3063533"/>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Monitoring</a:t>
            </a:r>
            <a:endParaRPr sz="1867">
              <a:latin typeface="Red Hat Display"/>
              <a:ea typeface="Red Hat Display"/>
              <a:cs typeface="Red Hat Display"/>
              <a:sym typeface="Red Hat Display"/>
            </a:endParaRPr>
          </a:p>
        </p:txBody>
      </p:sp>
      <p:sp>
        <p:nvSpPr>
          <p:cNvPr id="2758" name="Google Shape;2758;p228"/>
          <p:cNvSpPr/>
          <p:nvPr/>
        </p:nvSpPr>
        <p:spPr>
          <a:xfrm>
            <a:off x="2788267" y="3063533"/>
            <a:ext cx="1910400" cy="544000"/>
          </a:xfrm>
          <a:prstGeom prst="rect">
            <a:avLst/>
          </a:prstGeom>
          <a:solidFill>
            <a:srgbClr val="38761D"/>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dirty="0" err="1">
                <a:latin typeface="Overpass"/>
                <a:ea typeface="Overpass"/>
                <a:cs typeface="Overpass"/>
                <a:sym typeface="Overpass"/>
              </a:rPr>
              <a:t>xKS</a:t>
            </a:r>
            <a:r>
              <a:rPr lang="en" sz="1867" dirty="0">
                <a:latin typeface="Overpass"/>
                <a:ea typeface="Overpass"/>
                <a:cs typeface="Overpass"/>
                <a:sym typeface="Overpass"/>
              </a:rPr>
              <a:t> Service</a:t>
            </a:r>
            <a:endParaRPr sz="1867" dirty="0">
              <a:latin typeface="Overpass"/>
              <a:ea typeface="Overpass"/>
              <a:cs typeface="Overpass"/>
              <a:sym typeface="Overpass"/>
            </a:endParaRPr>
          </a:p>
        </p:txBody>
      </p:sp>
      <p:sp>
        <p:nvSpPr>
          <p:cNvPr id="2759" name="Google Shape;2759;p228"/>
          <p:cNvSpPr/>
          <p:nvPr/>
        </p:nvSpPr>
        <p:spPr>
          <a:xfrm>
            <a:off x="794000" y="24445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dirty="0">
                <a:latin typeface="Red Hat Display"/>
                <a:ea typeface="Red Hat Display"/>
                <a:cs typeface="Red Hat Display"/>
                <a:sym typeface="Red Hat Display"/>
              </a:rPr>
              <a:t>CI/CD</a:t>
            </a:r>
            <a:endParaRPr sz="1867" dirty="0">
              <a:latin typeface="Red Hat Display"/>
              <a:ea typeface="Red Hat Display"/>
              <a:cs typeface="Red Hat Display"/>
              <a:sym typeface="Red Hat Display"/>
            </a:endParaRPr>
          </a:p>
        </p:txBody>
      </p:sp>
      <p:sp>
        <p:nvSpPr>
          <p:cNvPr id="2760" name="Google Shape;2760;p228"/>
          <p:cNvSpPr/>
          <p:nvPr/>
        </p:nvSpPr>
        <p:spPr>
          <a:xfrm>
            <a:off x="4782533" y="3063533"/>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Automation</a:t>
            </a:r>
            <a:endParaRPr sz="1867">
              <a:latin typeface="Red Hat Display"/>
              <a:ea typeface="Red Hat Display"/>
              <a:cs typeface="Red Hat Display"/>
              <a:sym typeface="Red Hat Display"/>
            </a:endParaRPr>
          </a:p>
        </p:txBody>
      </p:sp>
      <p:sp>
        <p:nvSpPr>
          <p:cNvPr id="2761" name="Google Shape;2761;p228"/>
          <p:cNvSpPr/>
          <p:nvPr/>
        </p:nvSpPr>
        <p:spPr>
          <a:xfrm>
            <a:off x="2788267" y="24445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DNS</a:t>
            </a:r>
            <a:endParaRPr sz="1867">
              <a:latin typeface="Red Hat Display"/>
              <a:ea typeface="Red Hat Display"/>
              <a:cs typeface="Red Hat Display"/>
              <a:sym typeface="Red Hat Display"/>
            </a:endParaRPr>
          </a:p>
        </p:txBody>
      </p:sp>
      <p:sp>
        <p:nvSpPr>
          <p:cNvPr id="2762" name="Google Shape;2762;p228"/>
          <p:cNvSpPr/>
          <p:nvPr/>
        </p:nvSpPr>
        <p:spPr>
          <a:xfrm>
            <a:off x="4782533" y="2444500"/>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Authentication</a:t>
            </a:r>
            <a:endParaRPr sz="1867">
              <a:latin typeface="Red Hat Display"/>
              <a:ea typeface="Red Hat Display"/>
              <a:cs typeface="Red Hat Display"/>
              <a:sym typeface="Red Hat Display"/>
            </a:endParaRPr>
          </a:p>
        </p:txBody>
      </p:sp>
      <p:sp>
        <p:nvSpPr>
          <p:cNvPr id="2763" name="Google Shape;2763;p228"/>
          <p:cNvSpPr/>
          <p:nvPr/>
        </p:nvSpPr>
        <p:spPr>
          <a:xfrm>
            <a:off x="794000" y="18254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Service Mesh</a:t>
            </a:r>
            <a:endParaRPr sz="1867">
              <a:latin typeface="Red Hat Display"/>
              <a:ea typeface="Red Hat Display"/>
              <a:cs typeface="Red Hat Display"/>
              <a:sym typeface="Red Hat Display"/>
            </a:endParaRPr>
          </a:p>
        </p:txBody>
      </p:sp>
      <p:sp>
        <p:nvSpPr>
          <p:cNvPr id="2764" name="Google Shape;2764;p228"/>
          <p:cNvSpPr/>
          <p:nvPr/>
        </p:nvSpPr>
        <p:spPr>
          <a:xfrm>
            <a:off x="2788267" y="18254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App-Services</a:t>
            </a:r>
            <a:endParaRPr sz="1867">
              <a:latin typeface="Red Hat Display"/>
              <a:ea typeface="Red Hat Display"/>
              <a:cs typeface="Red Hat Display"/>
              <a:sym typeface="Red Hat Display"/>
            </a:endParaRPr>
          </a:p>
        </p:txBody>
      </p:sp>
      <p:sp>
        <p:nvSpPr>
          <p:cNvPr id="2765" name="Google Shape;2765;p228"/>
          <p:cNvSpPr/>
          <p:nvPr/>
        </p:nvSpPr>
        <p:spPr>
          <a:xfrm>
            <a:off x="4782533" y="1825467"/>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lgn="ctr">
              <a:buSzPts val="1400"/>
            </a:pPr>
            <a:r>
              <a:rPr lang="en" sz="1867">
                <a:latin typeface="Red Hat Display"/>
                <a:ea typeface="Red Hat Display"/>
                <a:cs typeface="Red Hat Display"/>
                <a:sym typeface="Red Hat Display"/>
              </a:rPr>
              <a:t>DB-Services</a:t>
            </a:r>
            <a:endParaRPr sz="1867">
              <a:latin typeface="Red Hat Display"/>
              <a:ea typeface="Red Hat Display"/>
              <a:cs typeface="Red Hat Display"/>
              <a:sym typeface="Red Hat Display"/>
            </a:endParaRPr>
          </a:p>
        </p:txBody>
      </p:sp>
      <p:sp>
        <p:nvSpPr>
          <p:cNvPr id="2766" name="Google Shape;2766;p228"/>
          <p:cNvSpPr/>
          <p:nvPr/>
        </p:nvSpPr>
        <p:spPr>
          <a:xfrm>
            <a:off x="7431164" y="5905633"/>
            <a:ext cx="1910400" cy="544000"/>
          </a:xfrm>
          <a:prstGeom prst="rect">
            <a:avLst/>
          </a:prstGeom>
          <a:solidFill>
            <a:srgbClr val="B7B7B7"/>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a:buClr>
                <a:schemeClr val="dk1"/>
              </a:buClr>
              <a:buSzPts val="1100"/>
            </a:pPr>
            <a:r>
              <a:rPr lang="en" sz="1467">
                <a:solidFill>
                  <a:schemeClr val="dk1"/>
                </a:solidFill>
                <a:latin typeface="Red Hat Display"/>
                <a:ea typeface="Red Hat Display"/>
                <a:cs typeface="Red Hat Display"/>
                <a:sym typeface="Red Hat Display"/>
              </a:rPr>
              <a:t>Additional costs and </a:t>
            </a:r>
            <a:endParaRPr sz="1467">
              <a:solidFill>
                <a:schemeClr val="dk1"/>
              </a:solidFill>
              <a:latin typeface="Red Hat Display"/>
              <a:ea typeface="Red Hat Display"/>
              <a:cs typeface="Red Hat Display"/>
              <a:sym typeface="Red Hat Display"/>
            </a:endParaRPr>
          </a:p>
          <a:p>
            <a:pPr>
              <a:buClr>
                <a:schemeClr val="dk1"/>
              </a:buClr>
              <a:buSzPts val="1100"/>
            </a:pPr>
            <a:r>
              <a:rPr lang="en" sz="1467">
                <a:solidFill>
                  <a:schemeClr val="dk1"/>
                </a:solidFill>
                <a:latin typeface="Red Hat Display"/>
                <a:ea typeface="Red Hat Display"/>
                <a:cs typeface="Red Hat Display"/>
                <a:sym typeface="Red Hat Display"/>
              </a:rPr>
              <a:t>integrations</a:t>
            </a:r>
            <a:endParaRPr sz="1867">
              <a:latin typeface="Overpass"/>
              <a:ea typeface="Overpass"/>
              <a:cs typeface="Overpass"/>
              <a:sym typeface="Overpass"/>
            </a:endParaRPr>
          </a:p>
        </p:txBody>
      </p:sp>
      <p:sp>
        <p:nvSpPr>
          <p:cNvPr id="2767" name="Google Shape;2767;p228"/>
          <p:cNvSpPr txBox="1"/>
          <p:nvPr/>
        </p:nvSpPr>
        <p:spPr>
          <a:xfrm>
            <a:off x="7209700" y="1965900"/>
            <a:ext cx="4088400" cy="3152000"/>
          </a:xfrm>
          <a:prstGeom prst="rect">
            <a:avLst/>
          </a:prstGeom>
          <a:noFill/>
          <a:ln>
            <a:noFill/>
          </a:ln>
        </p:spPr>
        <p:txBody>
          <a:bodyPr spcFirstLastPara="1" wrap="square" lIns="121900" tIns="121900" rIns="121900" bIns="121900" anchor="t" anchorCtr="0">
            <a:noAutofit/>
          </a:bodyPr>
          <a:lstStyle/>
          <a:p>
            <a:r>
              <a:rPr lang="en" sz="2400" dirty="0">
                <a:solidFill>
                  <a:schemeClr val="dk1"/>
                </a:solidFill>
                <a:latin typeface="Red Hat Display"/>
                <a:ea typeface="Red Hat Display"/>
                <a:cs typeface="Red Hat Display"/>
                <a:sym typeface="Red Hat Display"/>
              </a:rPr>
              <a:t>OpenShift allows your technology teams to focus on building business value, not focusing on building technology platforms</a:t>
            </a:r>
            <a:endParaRPr sz="2400" dirty="0">
              <a:solidFill>
                <a:schemeClr val="dk1"/>
              </a:solidFill>
              <a:latin typeface="Red Hat Display"/>
              <a:ea typeface="Red Hat Display"/>
              <a:cs typeface="Red Hat Display"/>
              <a:sym typeface="Red Hat Display"/>
            </a:endParaRPr>
          </a:p>
          <a:p>
            <a:endParaRPr sz="2400" dirty="0">
              <a:solidFill>
                <a:schemeClr val="dk1"/>
              </a:solidFill>
              <a:latin typeface="Red Hat Display"/>
              <a:ea typeface="Red Hat Display"/>
              <a:cs typeface="Red Hat Display"/>
              <a:sym typeface="Red Hat Display"/>
            </a:endParaRPr>
          </a:p>
          <a:p>
            <a:r>
              <a:rPr lang="en" sz="2400" dirty="0" err="1">
                <a:solidFill>
                  <a:schemeClr val="dk1"/>
                </a:solidFill>
                <a:latin typeface="Red Hat Display"/>
                <a:ea typeface="Red Hat Display"/>
                <a:cs typeface="Red Hat Display"/>
                <a:sym typeface="Red Hat Display"/>
              </a:rPr>
              <a:t>xKS</a:t>
            </a:r>
            <a:r>
              <a:rPr lang="en" sz="2400" dirty="0">
                <a:solidFill>
                  <a:schemeClr val="dk1"/>
                </a:solidFill>
                <a:latin typeface="Red Hat Display"/>
                <a:ea typeface="Red Hat Display"/>
                <a:cs typeface="Red Hat Display"/>
                <a:sym typeface="Red Hat Display"/>
              </a:rPr>
              <a:t> services are NOT free, and not simple</a:t>
            </a:r>
            <a:endParaRPr sz="2400" dirty="0">
              <a:solidFill>
                <a:schemeClr val="dk1"/>
              </a:solidFill>
              <a:latin typeface="Red Hat Display"/>
              <a:ea typeface="Red Hat Display"/>
              <a:cs typeface="Red Hat Display"/>
              <a:sym typeface="Red Hat Display"/>
            </a:endParaRPr>
          </a:p>
          <a:p>
            <a:endParaRPr sz="1867" dirty="0">
              <a:latin typeface="Red Hat Text"/>
              <a:ea typeface="Red Hat Text"/>
              <a:cs typeface="Red Hat Text"/>
              <a:sym typeface="Red Hat Text"/>
            </a:endParaRPr>
          </a:p>
        </p:txBody>
      </p:sp>
      <p:sp>
        <p:nvSpPr>
          <p:cNvPr id="2768" name="Google Shape;2768;p228"/>
          <p:cNvSpPr txBox="1">
            <a:spLocks noGrp="1"/>
          </p:cNvSpPr>
          <p:nvPr>
            <p:ph type="sldNum" idx="12"/>
          </p:nvPr>
        </p:nvSpPr>
        <p:spPr>
          <a:prstGeom prst="rect">
            <a:avLst/>
          </a:prstGeom>
        </p:spPr>
        <p:txBody>
          <a:bodyPr spcFirstLastPara="1" wrap="square" lIns="0" tIns="0" rIns="0" bIns="0" anchor="b" anchorCtr="0">
            <a:noAutofit/>
          </a:bodyPr>
          <a:lstStyle/>
          <a:p>
            <a:fld id="{00000000-1234-1234-1234-123412341234}" type="slidenum">
              <a:rPr lang="en"/>
              <a:pPr/>
              <a:t>22</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045"/>
        <p:cNvGrpSpPr/>
        <p:nvPr/>
      </p:nvGrpSpPr>
      <p:grpSpPr>
        <a:xfrm>
          <a:off x="0" y="0"/>
          <a:ext cx="0" cy="0"/>
          <a:chOff x="0" y="0"/>
          <a:chExt cx="0" cy="0"/>
        </a:xfrm>
      </p:grpSpPr>
      <p:sp>
        <p:nvSpPr>
          <p:cNvPr id="1046" name="Google Shape;1046;p125"/>
          <p:cNvSpPr txBox="1"/>
          <p:nvPr/>
        </p:nvSpPr>
        <p:spPr>
          <a:xfrm>
            <a:off x="425900" y="1989700"/>
            <a:ext cx="6516000" cy="2572400"/>
          </a:xfrm>
          <a:prstGeom prst="rect">
            <a:avLst/>
          </a:prstGeom>
          <a:noFill/>
          <a:ln>
            <a:noFill/>
          </a:ln>
        </p:spPr>
        <p:txBody>
          <a:bodyPr spcFirstLastPara="1" wrap="square" lIns="121900" tIns="121900" rIns="121900" bIns="121900" anchor="t" anchorCtr="0">
            <a:noAutofit/>
          </a:bodyPr>
          <a:lstStyle/>
          <a:p>
            <a:pPr marL="457189" marR="0" lvl="0" indent="-364058" algn="l" defTabSz="914400" rtl="0" eaLnBrk="1" fontAlgn="auto" latinLnBrk="0" hangingPunct="1">
              <a:lnSpc>
                <a:spcPct val="115000"/>
              </a:lnSpc>
              <a:spcBef>
                <a:spcPts val="800"/>
              </a:spcBef>
              <a:spcAft>
                <a:spcPts val="0"/>
              </a:spcAft>
              <a:buClr>
                <a:prstClr val="black"/>
              </a:buClr>
              <a:buSzPts val="1700"/>
              <a:buFont typeface="Overpass"/>
              <a:buChar char="●"/>
              <a:tabLst/>
              <a:defRPr/>
            </a:pPr>
            <a:r>
              <a:rPr kumimoji="0" lang="en" sz="2267" b="0" i="0" u="none" strike="noStrike" kern="1200" cap="none" spc="0" normalizeH="0" baseline="0" noProof="0">
                <a:ln>
                  <a:noFill/>
                </a:ln>
                <a:solidFill>
                  <a:prstClr val="black"/>
                </a:solidFill>
                <a:effectLst/>
                <a:uLnTx/>
                <a:uFillTx/>
                <a:latin typeface="Overpass"/>
                <a:ea typeface="Overpass"/>
                <a:cs typeface="Overpass"/>
                <a:sym typeface="Overpass"/>
              </a:rPr>
              <a:t>OperatorHub.io launched by Red Hat, AWS, Microsoft, and Google</a:t>
            </a:r>
            <a:endParaRPr kumimoji="0" sz="2267" b="0" i="0" u="none" strike="noStrike" kern="1200" cap="none" spc="0" normalizeH="0" baseline="0" noProof="0">
              <a:ln>
                <a:noFill/>
              </a:ln>
              <a:solidFill>
                <a:prstClr val="black"/>
              </a:solidFill>
              <a:effectLst/>
              <a:uLnTx/>
              <a:uFillTx/>
              <a:latin typeface="Overpass"/>
              <a:ea typeface="Overpass"/>
              <a:cs typeface="Overpass"/>
              <a:sym typeface="Overpass"/>
            </a:endParaRPr>
          </a:p>
          <a:p>
            <a:pPr marL="457189" marR="0" lvl="0" indent="-364058" algn="l" defTabSz="914400" rtl="0" eaLnBrk="1" fontAlgn="auto" latinLnBrk="0" hangingPunct="1">
              <a:lnSpc>
                <a:spcPct val="115000"/>
              </a:lnSpc>
              <a:spcBef>
                <a:spcPts val="800"/>
              </a:spcBef>
              <a:spcAft>
                <a:spcPts val="0"/>
              </a:spcAft>
              <a:buClr>
                <a:prstClr val="black"/>
              </a:buClr>
              <a:buSzPts val="1700"/>
              <a:buFont typeface="Overpass"/>
              <a:buChar char="●"/>
              <a:tabLst/>
              <a:defRPr/>
            </a:pPr>
            <a:r>
              <a:rPr kumimoji="0" lang="en" sz="2267" b="0" i="0" u="none" strike="noStrike" kern="1200" cap="none" spc="0" normalizeH="0" baseline="0" noProof="0">
                <a:ln>
                  <a:noFill/>
                </a:ln>
                <a:solidFill>
                  <a:prstClr val="black"/>
                </a:solidFill>
                <a:effectLst/>
                <a:uLnTx/>
                <a:uFillTx/>
                <a:latin typeface="Overpass"/>
                <a:ea typeface="Overpass"/>
                <a:cs typeface="Overpass"/>
                <a:sym typeface="Overpass"/>
              </a:rPr>
              <a:t>OpenShift Operator Certification</a:t>
            </a:r>
            <a:endParaRPr kumimoji="0" sz="2267" b="0" i="0" u="none" strike="noStrike" kern="1200" cap="none" spc="0" normalizeH="0" baseline="0" noProof="0">
              <a:ln>
                <a:noFill/>
              </a:ln>
              <a:solidFill>
                <a:prstClr val="black"/>
              </a:solidFill>
              <a:effectLst/>
              <a:uLnTx/>
              <a:uFillTx/>
              <a:latin typeface="Overpass"/>
              <a:ea typeface="Overpass"/>
              <a:cs typeface="Overpass"/>
              <a:sym typeface="Overpass"/>
            </a:endParaRPr>
          </a:p>
          <a:p>
            <a:pPr marL="457189" marR="0" lvl="0" indent="-364058" algn="l" defTabSz="914400" rtl="0" eaLnBrk="1" fontAlgn="auto" latinLnBrk="0" hangingPunct="1">
              <a:lnSpc>
                <a:spcPct val="115000"/>
              </a:lnSpc>
              <a:spcBef>
                <a:spcPts val="1067"/>
              </a:spcBef>
              <a:spcAft>
                <a:spcPts val="0"/>
              </a:spcAft>
              <a:buClr>
                <a:prstClr val="black"/>
              </a:buClr>
              <a:buSzPts val="1700"/>
              <a:buFont typeface="Overpass"/>
              <a:buChar char="●"/>
              <a:tabLst/>
              <a:defRPr/>
            </a:pPr>
            <a:r>
              <a:rPr kumimoji="0" lang="en" sz="2267" b="0" i="0" u="none" strike="noStrike" kern="1200" cap="none" spc="0" normalizeH="0" baseline="0" noProof="0">
                <a:ln>
                  <a:noFill/>
                </a:ln>
                <a:solidFill>
                  <a:prstClr val="black"/>
                </a:solidFill>
                <a:effectLst/>
                <a:uLnTx/>
                <a:uFillTx/>
                <a:latin typeface="Overpass"/>
                <a:ea typeface="Overpass"/>
                <a:cs typeface="Overpass"/>
                <a:sym typeface="Overpass"/>
              </a:rPr>
              <a:t>Operator Hub integrated into OpenShift 4</a:t>
            </a:r>
            <a:endParaRPr kumimoji="0" sz="2267" b="0" i="0" u="none" strike="noStrike" kern="1200" cap="none" spc="0" normalizeH="0" baseline="0" noProof="0">
              <a:ln>
                <a:noFill/>
              </a:ln>
              <a:solidFill>
                <a:prstClr val="black"/>
              </a:solidFill>
              <a:effectLst/>
              <a:uLnTx/>
              <a:uFillTx/>
              <a:latin typeface="Overpass"/>
              <a:ea typeface="Overpass"/>
              <a:cs typeface="Overpass"/>
              <a:sym typeface="Overpass"/>
            </a:endParaRPr>
          </a:p>
        </p:txBody>
      </p:sp>
      <p:pic>
        <p:nvPicPr>
          <p:cNvPr id="1047" name="Google Shape;1047;p125"/>
          <p:cNvPicPr preferRelativeResize="0"/>
          <p:nvPr/>
        </p:nvPicPr>
        <p:blipFill>
          <a:blip r:embed="rId3">
            <a:alphaModFix/>
          </a:blip>
          <a:stretch>
            <a:fillRect/>
          </a:stretch>
        </p:blipFill>
        <p:spPr>
          <a:xfrm>
            <a:off x="7231500" y="1463310"/>
            <a:ext cx="3865949" cy="3055153"/>
          </a:xfrm>
          <a:prstGeom prst="rect">
            <a:avLst/>
          </a:prstGeom>
          <a:noFill/>
          <a:ln w="1905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sp>
        <p:nvSpPr>
          <p:cNvPr id="1048" name="Google Shape;1048;p125"/>
          <p:cNvSpPr txBox="1"/>
          <p:nvPr/>
        </p:nvSpPr>
        <p:spPr>
          <a:xfrm>
            <a:off x="1944900" y="5178500"/>
            <a:ext cx="2934400" cy="468000"/>
          </a:xfrm>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67" b="1" i="0" u="none" strike="noStrike" kern="1200" cap="none" spc="0" normalizeH="0" baseline="0" noProof="0">
                <a:ln>
                  <a:noFill/>
                </a:ln>
                <a:solidFill>
                  <a:prstClr val="black"/>
                </a:solidFill>
                <a:effectLst/>
                <a:uLnTx/>
                <a:uFillTx/>
                <a:latin typeface="Overpass"/>
                <a:ea typeface="Overpass"/>
                <a:cs typeface="Overpass"/>
                <a:sym typeface="Overpass"/>
              </a:rPr>
              <a:t>COMMUNITY  OPERATORS</a:t>
            </a:r>
            <a:endParaRPr kumimoji="0" sz="1467" b="1" i="0" u="none" strike="noStrike" kern="1200" cap="none" spc="0" normalizeH="0" baseline="0" noProof="0">
              <a:ln>
                <a:noFill/>
              </a:ln>
              <a:solidFill>
                <a:prstClr val="black"/>
              </a:solidFill>
              <a:effectLst/>
              <a:uLnTx/>
              <a:uFillTx/>
              <a:latin typeface="Overpass"/>
              <a:ea typeface="Overpass"/>
              <a:cs typeface="Overpass"/>
              <a:sym typeface="Overpass"/>
            </a:endParaRPr>
          </a:p>
        </p:txBody>
      </p:sp>
      <p:sp>
        <p:nvSpPr>
          <p:cNvPr id="1049" name="Google Shape;1049;p125"/>
          <p:cNvSpPr txBox="1">
            <a:spLocks noGrp="1"/>
          </p:cNvSpPr>
          <p:nvPr>
            <p:ph type="title"/>
          </p:nvPr>
        </p:nvSpPr>
        <p:spPr>
          <a:xfrm>
            <a:off x="570225" y="552075"/>
            <a:ext cx="10810400" cy="967600"/>
          </a:xfrm>
          <a:prstGeom prst="rect">
            <a:avLst/>
          </a:prstGeom>
        </p:spPr>
        <p:txBody>
          <a:bodyPr spcFirstLastPara="1" vert="horz" wrap="square" lIns="438900" tIns="91433" rIns="91433" bIns="91433" rtlCol="0" anchor="t" anchorCtr="0">
            <a:noAutofit/>
          </a:bodyPr>
          <a:lstStyle/>
          <a:p>
            <a:pPr>
              <a:lnSpc>
                <a:spcPct val="115000"/>
              </a:lnSpc>
            </a:pPr>
            <a:r>
              <a:rPr lang="en" sz="3600">
                <a:solidFill>
                  <a:schemeClr val="dk1"/>
                </a:solidFill>
              </a:rPr>
              <a:t>Operator Hub and Certified Operators</a:t>
            </a:r>
            <a:endParaRPr sz="3600">
              <a:solidFill>
                <a:schemeClr val="dk1"/>
              </a:solidFill>
            </a:endParaRPr>
          </a:p>
          <a:p>
            <a:pPr>
              <a:lnSpc>
                <a:spcPct val="115000"/>
              </a:lnSpc>
            </a:pPr>
            <a:endParaRPr sz="2400">
              <a:solidFill>
                <a:schemeClr val="dk1"/>
              </a:solidFill>
            </a:endParaRPr>
          </a:p>
        </p:txBody>
      </p:sp>
      <p:sp>
        <p:nvSpPr>
          <p:cNvPr id="1050" name="Google Shape;1050;p125"/>
          <p:cNvSpPr txBox="1"/>
          <p:nvPr/>
        </p:nvSpPr>
        <p:spPr>
          <a:xfrm>
            <a:off x="1013400" y="5638775"/>
            <a:ext cx="3866000" cy="468000"/>
          </a:xfrm>
          <a:prstGeom prst="rect">
            <a:avLst/>
          </a:prstGeom>
          <a:noFill/>
          <a:ln>
            <a:noFill/>
          </a:ln>
        </p:spPr>
        <p:txBody>
          <a:bodyPr spcFirstLastPara="1" wrap="square" lIns="121900" tIns="121900" rIns="121900" bIns="121900" anchor="t" anchorCtr="0">
            <a:noAutofit/>
          </a:bodyPr>
          <a:lstStyle/>
          <a:p>
            <a:pPr marL="0" marR="0" lvl="0" indent="0" algn="r" defTabSz="914400" rtl="0" eaLnBrk="1" fontAlgn="auto" latinLnBrk="0" hangingPunct="1">
              <a:lnSpc>
                <a:spcPct val="100000"/>
              </a:lnSpc>
              <a:spcBef>
                <a:spcPts val="0"/>
              </a:spcBef>
              <a:spcAft>
                <a:spcPts val="0"/>
              </a:spcAft>
              <a:buClrTx/>
              <a:buSzTx/>
              <a:buFontTx/>
              <a:buNone/>
              <a:tabLst/>
              <a:defRPr/>
            </a:pPr>
            <a:r>
              <a:rPr kumimoji="0" lang="en" sz="1467" b="1" i="0" u="none" strike="noStrike" kern="1200" cap="none" spc="0" normalizeH="0" baseline="0" noProof="0">
                <a:ln>
                  <a:noFill/>
                </a:ln>
                <a:solidFill>
                  <a:prstClr val="black"/>
                </a:solidFill>
                <a:effectLst/>
                <a:uLnTx/>
                <a:uFillTx/>
                <a:latin typeface="Overpass"/>
                <a:ea typeface="Overpass"/>
                <a:cs typeface="Overpass"/>
                <a:sym typeface="Overpass"/>
              </a:rPr>
              <a:t>OPENSHIFT CERTIFIED  OPERATORS</a:t>
            </a:r>
            <a:endParaRPr kumimoji="0" sz="1467" b="1" i="0" u="none" strike="noStrike" kern="1200" cap="none" spc="0" normalizeH="0" baseline="0" noProof="0">
              <a:ln>
                <a:noFill/>
              </a:ln>
              <a:solidFill>
                <a:prstClr val="black"/>
              </a:solidFill>
              <a:effectLst/>
              <a:uLnTx/>
              <a:uFillTx/>
              <a:latin typeface="Overpass"/>
              <a:ea typeface="Overpass"/>
              <a:cs typeface="Overpass"/>
              <a:sym typeface="Overpass"/>
            </a:endParaRPr>
          </a:p>
        </p:txBody>
      </p:sp>
      <p:pic>
        <p:nvPicPr>
          <p:cNvPr id="1051" name="Google Shape;1051;p125"/>
          <p:cNvPicPr preferRelativeResize="0"/>
          <p:nvPr/>
        </p:nvPicPr>
        <p:blipFill>
          <a:blip r:embed="rId4">
            <a:alphaModFix/>
          </a:blip>
          <a:stretch>
            <a:fillRect/>
          </a:stretch>
        </p:blipFill>
        <p:spPr>
          <a:xfrm>
            <a:off x="7915159" y="3448523"/>
            <a:ext cx="3984131" cy="2572365"/>
          </a:xfrm>
          <a:prstGeom prst="rect">
            <a:avLst/>
          </a:prstGeom>
          <a:noFill/>
          <a:ln w="19050" cap="flat" cmpd="sng">
            <a:solidFill>
              <a:srgbClr val="FFFFFF"/>
            </a:solidFill>
            <a:prstDash val="solid"/>
            <a:round/>
            <a:headEnd type="none" w="sm" len="sm"/>
            <a:tailEnd type="none" w="sm" len="sm"/>
          </a:ln>
          <a:effectLst>
            <a:outerShdw blurRad="57150" dist="19050" dir="5400000" algn="bl" rotWithShape="0">
              <a:srgbClr val="000000">
                <a:alpha val="50000"/>
              </a:srgbClr>
            </a:outerShdw>
          </a:effectLst>
        </p:spPr>
      </p:pic>
      <p:cxnSp>
        <p:nvCxnSpPr>
          <p:cNvPr id="1052" name="Google Shape;1052;p125"/>
          <p:cNvCxnSpPr/>
          <p:nvPr/>
        </p:nvCxnSpPr>
        <p:spPr>
          <a:xfrm>
            <a:off x="5114100" y="5885100"/>
            <a:ext cx="4036400" cy="0"/>
          </a:xfrm>
          <a:prstGeom prst="straightConnector1">
            <a:avLst/>
          </a:prstGeom>
          <a:noFill/>
          <a:ln w="28575" cap="flat" cmpd="sng">
            <a:solidFill>
              <a:srgbClr val="EE0000"/>
            </a:solidFill>
            <a:prstDash val="solid"/>
            <a:round/>
            <a:headEnd type="oval" w="med" len="med"/>
            <a:tailEnd type="none" w="med" len="med"/>
          </a:ln>
        </p:spPr>
      </p:cxnSp>
      <p:cxnSp>
        <p:nvCxnSpPr>
          <p:cNvPr id="1053" name="Google Shape;1053;p125"/>
          <p:cNvCxnSpPr/>
          <p:nvPr/>
        </p:nvCxnSpPr>
        <p:spPr>
          <a:xfrm>
            <a:off x="5120840" y="5430167"/>
            <a:ext cx="1601600" cy="0"/>
          </a:xfrm>
          <a:prstGeom prst="straightConnector1">
            <a:avLst/>
          </a:prstGeom>
          <a:noFill/>
          <a:ln w="28575" cap="flat" cmpd="sng">
            <a:solidFill>
              <a:srgbClr val="6D9EEB"/>
            </a:solidFill>
            <a:prstDash val="solid"/>
            <a:round/>
            <a:headEnd type="oval" w="med" len="med"/>
            <a:tailEnd type="none" w="med" len="med"/>
          </a:ln>
        </p:spPr>
      </p:cxnSp>
      <p:cxnSp>
        <p:nvCxnSpPr>
          <p:cNvPr id="1054" name="Google Shape;1054;p125"/>
          <p:cNvCxnSpPr/>
          <p:nvPr/>
        </p:nvCxnSpPr>
        <p:spPr>
          <a:xfrm>
            <a:off x="6727652" y="3142600"/>
            <a:ext cx="0" cy="2286000"/>
          </a:xfrm>
          <a:prstGeom prst="straightConnector1">
            <a:avLst/>
          </a:prstGeom>
          <a:noFill/>
          <a:ln w="28575" cap="flat" cmpd="sng">
            <a:solidFill>
              <a:srgbClr val="4A86E8"/>
            </a:solidFill>
            <a:prstDash val="solid"/>
            <a:round/>
            <a:headEnd type="none" w="med" len="med"/>
            <a:tailEnd type="none" w="med" len="med"/>
          </a:ln>
        </p:spPr>
      </p:cxnSp>
      <p:cxnSp>
        <p:nvCxnSpPr>
          <p:cNvPr id="1055" name="Google Shape;1055;p125"/>
          <p:cNvCxnSpPr/>
          <p:nvPr/>
        </p:nvCxnSpPr>
        <p:spPr>
          <a:xfrm>
            <a:off x="6701667" y="3144167"/>
            <a:ext cx="1601600" cy="0"/>
          </a:xfrm>
          <a:prstGeom prst="straightConnector1">
            <a:avLst/>
          </a:prstGeom>
          <a:noFill/>
          <a:ln w="28575" cap="flat" cmpd="sng">
            <a:solidFill>
              <a:srgbClr val="6D9EEB"/>
            </a:solidFill>
            <a:prstDash val="solid"/>
            <a:round/>
            <a:headEnd type="none" w="med" len="med"/>
            <a:tailEnd type="none" w="med" len="med"/>
          </a:ln>
        </p:spPr>
      </p:cxnSp>
      <p:cxnSp>
        <p:nvCxnSpPr>
          <p:cNvPr id="1056" name="Google Shape;1056;p125"/>
          <p:cNvCxnSpPr/>
          <p:nvPr/>
        </p:nvCxnSpPr>
        <p:spPr>
          <a:xfrm>
            <a:off x="6701667" y="5430167"/>
            <a:ext cx="1601600" cy="0"/>
          </a:xfrm>
          <a:prstGeom prst="straightConnector1">
            <a:avLst/>
          </a:prstGeom>
          <a:noFill/>
          <a:ln w="28575" cap="flat" cmpd="sng">
            <a:solidFill>
              <a:srgbClr val="6D9EEB"/>
            </a:solidFill>
            <a:prstDash val="solid"/>
            <a:round/>
            <a:headEnd type="none" w="med" len="med"/>
            <a:tailEnd type="none" w="med" len="med"/>
          </a:ln>
        </p:spPr>
      </p:cxn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18BEC3-BAE7-CB41-8545-96D65777B13C}"/>
              </a:ext>
            </a:extLst>
          </p:cNvPr>
          <p:cNvSpPr>
            <a:spLocks noGrp="1"/>
          </p:cNvSpPr>
          <p:nvPr>
            <p:ph type="title"/>
          </p:nvPr>
        </p:nvSpPr>
        <p:spPr/>
        <p:txBody>
          <a:bodyPr/>
          <a:lstStyle/>
          <a:p>
            <a:r>
              <a:rPr lang="en-US" dirty="0"/>
              <a:t>Comparing Managed OpenShift to Managed </a:t>
            </a:r>
            <a:r>
              <a:rPr lang="en-US" dirty="0" err="1"/>
              <a:t>xKS</a:t>
            </a:r>
            <a:endParaRPr lang="en-US" dirty="0"/>
          </a:p>
        </p:txBody>
      </p:sp>
      <p:sp>
        <p:nvSpPr>
          <p:cNvPr id="3" name="Rectangle 2">
            <a:extLst>
              <a:ext uri="{FF2B5EF4-FFF2-40B4-BE49-F238E27FC236}">
                <a16:creationId xmlns:a16="http://schemas.microsoft.com/office/drawing/2014/main" id="{C67EE3BD-445F-1148-909A-198B5ACA1FA7}"/>
              </a:ext>
            </a:extLst>
          </p:cNvPr>
          <p:cNvSpPr/>
          <p:nvPr/>
        </p:nvSpPr>
        <p:spPr>
          <a:xfrm>
            <a:off x="2026725" y="6488911"/>
            <a:ext cx="10582370" cy="261610"/>
          </a:xfrm>
          <a:prstGeom prst="rect">
            <a:avLst/>
          </a:prstGeom>
        </p:spPr>
        <p:txBody>
          <a:bodyPr wrap="square">
            <a:spAutoFit/>
          </a:bodyPr>
          <a:lstStyle/>
          <a:p>
            <a:r>
              <a:rPr lang="en-US" sz="1100" dirty="0">
                <a:hlinkClick r:id="rId2"/>
              </a:rPr>
              <a:t>https://www.openshift.com/products/pricing/?extIdCarryOver=true&amp;sc_cid=701f2000001OH7TAAW</a:t>
            </a:r>
            <a:endParaRPr lang="en-US" sz="1100" dirty="0"/>
          </a:p>
        </p:txBody>
      </p:sp>
      <p:pic>
        <p:nvPicPr>
          <p:cNvPr id="4" name="Picture 3">
            <a:extLst>
              <a:ext uri="{FF2B5EF4-FFF2-40B4-BE49-F238E27FC236}">
                <a16:creationId xmlns:a16="http://schemas.microsoft.com/office/drawing/2014/main" id="{3955604E-C0A3-5A48-A475-DAEA8115D6B1}"/>
              </a:ext>
            </a:extLst>
          </p:cNvPr>
          <p:cNvPicPr>
            <a:picLocks noChangeAspect="1"/>
          </p:cNvPicPr>
          <p:nvPr/>
        </p:nvPicPr>
        <p:blipFill>
          <a:blip r:embed="rId3"/>
          <a:stretch>
            <a:fillRect/>
          </a:stretch>
        </p:blipFill>
        <p:spPr>
          <a:xfrm>
            <a:off x="1487019" y="1666979"/>
            <a:ext cx="10352055" cy="4638893"/>
          </a:xfrm>
          <a:prstGeom prst="rect">
            <a:avLst/>
          </a:prstGeom>
        </p:spPr>
      </p:pic>
      <p:sp>
        <p:nvSpPr>
          <p:cNvPr id="5" name="Rectangle 4">
            <a:extLst>
              <a:ext uri="{FF2B5EF4-FFF2-40B4-BE49-F238E27FC236}">
                <a16:creationId xmlns:a16="http://schemas.microsoft.com/office/drawing/2014/main" id="{D6AA775B-F3AF-7349-8FA9-501E78A921A2}"/>
              </a:ext>
            </a:extLst>
          </p:cNvPr>
          <p:cNvSpPr/>
          <p:nvPr/>
        </p:nvSpPr>
        <p:spPr>
          <a:xfrm>
            <a:off x="282146" y="813234"/>
            <a:ext cx="11331451" cy="1508105"/>
          </a:xfrm>
          <a:prstGeom prst="rect">
            <a:avLst/>
          </a:prstGeom>
        </p:spPr>
        <p:txBody>
          <a:bodyPr wrap="square">
            <a:spAutoFit/>
          </a:bodyPr>
          <a:lstStyle/>
          <a:p>
            <a:r>
              <a:rPr lang="en-US" sz="1400" b="1" dirty="0"/>
              <a:t>What is your total cost of ownership (TCO)?</a:t>
            </a:r>
          </a:p>
          <a:p>
            <a:r>
              <a:rPr lang="en-US" sz="1300" dirty="0"/>
              <a:t>There is more to the total cost of Kubernetes than the infrastructure itself. Do you have the resources to support and operate your clusters 24x7x365, or do you need enterprise support? Could your internal talent be better tasked with creating innovative solutions to your customer’s problems? You’ll also want to factor in service costs such as monitoring, logging, security, service mesh, and building CI/CD pipelines; all critical services that aren’t part of a basic Kubernetes deployment. </a:t>
            </a:r>
            <a:br>
              <a:rPr lang="en-US" sz="1300" dirty="0"/>
            </a:br>
            <a:br>
              <a:rPr lang="en-US" sz="1300" dirty="0"/>
            </a:br>
            <a:r>
              <a:rPr lang="en-US" sz="1300" dirty="0"/>
              <a:t>The costs and time to implement the features you need add up fast. With a Red Hat OpenShift Managed service, we take the burden off you. Let us reduce the operational complexity, accelerating your time to market by allowing you to focus on building and scaling applications that add more value to your business.</a:t>
            </a:r>
          </a:p>
        </p:txBody>
      </p:sp>
    </p:spTree>
    <p:extLst>
      <p:ext uri="{BB962C8B-B14F-4D97-AF65-F5344CB8AC3E}">
        <p14:creationId xmlns:p14="http://schemas.microsoft.com/office/powerpoint/2010/main" val="271567872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2878" name="Google Shape;2878;p231"/>
          <p:cNvSpPr txBox="1">
            <a:spLocks noGrp="1"/>
          </p:cNvSpPr>
          <p:nvPr>
            <p:ph type="subTitle" idx="1"/>
          </p:nvPr>
        </p:nvSpPr>
        <p:spPr>
          <a:xfrm>
            <a:off x="885125" y="916951"/>
            <a:ext cx="10422000" cy="705600"/>
          </a:xfrm>
          <a:prstGeom prst="rect">
            <a:avLst/>
          </a:prstGeom>
        </p:spPr>
        <p:txBody>
          <a:bodyPr spcFirstLastPara="1" wrap="square" lIns="0" tIns="0" rIns="0" bIns="0" anchor="t" anchorCtr="0">
            <a:noAutofit/>
          </a:bodyPr>
          <a:lstStyle/>
          <a:p>
            <a:pPr>
              <a:spcAft>
                <a:spcPts val="533"/>
              </a:spcAft>
            </a:pPr>
            <a:r>
              <a:rPr lang="en" sz="2133">
                <a:solidFill>
                  <a:srgbClr val="000000"/>
                </a:solidFill>
              </a:rPr>
              <a:t>1 Multi-AZ cluster / 9 Worker Nodes / 1 Year / USD</a:t>
            </a:r>
            <a:endParaRPr sz="2133">
              <a:solidFill>
                <a:srgbClr val="000000"/>
              </a:solidFill>
            </a:endParaRPr>
          </a:p>
        </p:txBody>
      </p:sp>
      <p:sp>
        <p:nvSpPr>
          <p:cNvPr id="2845" name="Google Shape;2845;p231"/>
          <p:cNvSpPr txBox="1">
            <a:spLocks noGrp="1"/>
          </p:cNvSpPr>
          <p:nvPr>
            <p:ph type="title"/>
          </p:nvPr>
        </p:nvSpPr>
        <p:spPr>
          <a:xfrm>
            <a:off x="885051" y="363751"/>
            <a:ext cx="10422000" cy="553200"/>
          </a:xfrm>
          <a:prstGeom prst="rect">
            <a:avLst/>
          </a:prstGeom>
        </p:spPr>
        <p:txBody>
          <a:bodyPr spcFirstLastPara="1" wrap="square" lIns="0" tIns="0" rIns="0" bIns="0" anchor="t" anchorCtr="0">
            <a:noAutofit/>
          </a:bodyPr>
          <a:lstStyle/>
          <a:p>
            <a:pPr>
              <a:lnSpc>
                <a:spcPct val="100000"/>
              </a:lnSpc>
            </a:pPr>
            <a:r>
              <a:rPr lang="en" sz="3733"/>
              <a:t>Updated Total Cost of Ownership</a:t>
            </a:r>
            <a:endParaRPr sz="3733"/>
          </a:p>
          <a:p>
            <a:pPr>
              <a:lnSpc>
                <a:spcPct val="115000"/>
              </a:lnSpc>
            </a:pPr>
            <a:endParaRPr sz="3733"/>
          </a:p>
        </p:txBody>
      </p:sp>
      <p:grpSp>
        <p:nvGrpSpPr>
          <p:cNvPr id="2846" name="Google Shape;2846;p231"/>
          <p:cNvGrpSpPr/>
          <p:nvPr/>
        </p:nvGrpSpPr>
        <p:grpSpPr>
          <a:xfrm>
            <a:off x="1061633" y="2239318"/>
            <a:ext cx="3708000" cy="3727047"/>
            <a:chOff x="491425" y="1527088"/>
            <a:chExt cx="2781000" cy="2795285"/>
          </a:xfrm>
        </p:grpSpPr>
        <p:sp>
          <p:nvSpPr>
            <p:cNvPr id="2847" name="Google Shape;2847;p231"/>
            <p:cNvSpPr/>
            <p:nvPr/>
          </p:nvSpPr>
          <p:spPr>
            <a:xfrm>
              <a:off x="491425" y="1527088"/>
              <a:ext cx="2781000" cy="314100"/>
            </a:xfrm>
            <a:prstGeom prst="rect">
              <a:avLst/>
            </a:prstGeom>
            <a:solidFill>
              <a:srgbClr val="82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Support and Operations</a:t>
              </a:r>
              <a:endParaRPr sz="1867">
                <a:solidFill>
                  <a:srgbClr val="FFFFFF"/>
                </a:solidFill>
                <a:latin typeface="Red Hat Text"/>
                <a:ea typeface="Red Hat Text"/>
                <a:cs typeface="Red Hat Text"/>
                <a:sym typeface="Red Hat Text"/>
              </a:endParaRPr>
            </a:p>
          </p:txBody>
        </p:sp>
        <p:sp>
          <p:nvSpPr>
            <p:cNvPr id="2848" name="Google Shape;2848;p231"/>
            <p:cNvSpPr/>
            <p:nvPr/>
          </p:nvSpPr>
          <p:spPr>
            <a:xfrm>
              <a:off x="491425" y="3526150"/>
              <a:ext cx="2781000" cy="314100"/>
            </a:xfrm>
            <a:prstGeom prst="rect">
              <a:avLst/>
            </a:prstGeom>
            <a:solidFill>
              <a:srgbClr val="E06666"/>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Red Hat Core OS</a:t>
              </a:r>
              <a:endParaRPr sz="1867">
                <a:solidFill>
                  <a:srgbClr val="FFFFFF"/>
                </a:solidFill>
                <a:latin typeface="Red Hat Text"/>
                <a:ea typeface="Red Hat Text"/>
                <a:cs typeface="Red Hat Text"/>
                <a:sym typeface="Red Hat Text"/>
              </a:endParaRPr>
            </a:p>
          </p:txBody>
        </p:sp>
        <p:pic>
          <p:nvPicPr>
            <p:cNvPr id="2849" name="Google Shape;2849;p231"/>
            <p:cNvPicPr preferRelativeResize="0"/>
            <p:nvPr/>
          </p:nvPicPr>
          <p:blipFill>
            <a:blip r:embed="rId3">
              <a:alphaModFix/>
            </a:blip>
            <a:stretch>
              <a:fillRect/>
            </a:stretch>
          </p:blipFill>
          <p:spPr>
            <a:xfrm>
              <a:off x="1278400" y="3997480"/>
              <a:ext cx="403329" cy="234890"/>
            </a:xfrm>
            <a:prstGeom prst="rect">
              <a:avLst/>
            </a:prstGeom>
            <a:noFill/>
            <a:ln>
              <a:noFill/>
            </a:ln>
          </p:spPr>
        </p:pic>
        <p:pic>
          <p:nvPicPr>
            <p:cNvPr id="2850" name="Google Shape;2850;p231"/>
            <p:cNvPicPr preferRelativeResize="0"/>
            <p:nvPr/>
          </p:nvPicPr>
          <p:blipFill>
            <a:blip r:embed="rId4">
              <a:alphaModFix/>
            </a:blip>
            <a:stretch>
              <a:fillRect/>
            </a:stretch>
          </p:blipFill>
          <p:spPr>
            <a:xfrm>
              <a:off x="2144856" y="3907475"/>
              <a:ext cx="427416" cy="414898"/>
            </a:xfrm>
            <a:prstGeom prst="rect">
              <a:avLst/>
            </a:prstGeom>
            <a:noFill/>
            <a:ln>
              <a:noFill/>
            </a:ln>
          </p:spPr>
        </p:pic>
        <p:sp>
          <p:nvSpPr>
            <p:cNvPr id="2851" name="Google Shape;2851;p231"/>
            <p:cNvSpPr/>
            <p:nvPr/>
          </p:nvSpPr>
          <p:spPr>
            <a:xfrm>
              <a:off x="491425" y="3154050"/>
              <a:ext cx="2781000" cy="314100"/>
            </a:xfrm>
            <a:prstGeom prst="rect">
              <a:avLst/>
            </a:prstGeom>
            <a:solidFill>
              <a:srgbClr val="EE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Kubernetes</a:t>
              </a:r>
              <a:endParaRPr sz="1867">
                <a:solidFill>
                  <a:srgbClr val="FFFFFF"/>
                </a:solidFill>
                <a:latin typeface="Red Hat Text"/>
                <a:ea typeface="Red Hat Text"/>
                <a:cs typeface="Red Hat Text"/>
                <a:sym typeface="Red Hat Text"/>
              </a:endParaRPr>
            </a:p>
          </p:txBody>
        </p:sp>
        <p:sp>
          <p:nvSpPr>
            <p:cNvPr id="2852" name="Google Shape;2852;p231"/>
            <p:cNvSpPr/>
            <p:nvPr/>
          </p:nvSpPr>
          <p:spPr>
            <a:xfrm>
              <a:off x="491425" y="2620601"/>
              <a:ext cx="2781000" cy="480000"/>
            </a:xfrm>
            <a:prstGeom prst="rect">
              <a:avLst/>
            </a:prstGeom>
            <a:solidFill>
              <a:srgbClr val="C8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 OpenShift Cluster Services</a:t>
              </a:r>
              <a:endParaRPr sz="1867">
                <a:solidFill>
                  <a:srgbClr val="FFFFFF"/>
                </a:solidFill>
                <a:latin typeface="Red Hat Text"/>
                <a:ea typeface="Red Hat Text"/>
                <a:cs typeface="Red Hat Text"/>
                <a:sym typeface="Red Hat Text"/>
              </a:endParaRPr>
            </a:p>
            <a:p>
              <a:pPr algn="ctr"/>
              <a:r>
                <a:rPr lang="en" sz="1067">
                  <a:solidFill>
                    <a:srgbClr val="FFFFFF"/>
                  </a:solidFill>
                  <a:latin typeface="Red Hat Text"/>
                  <a:ea typeface="Red Hat Text"/>
                  <a:cs typeface="Red Hat Text"/>
                  <a:sym typeface="Red Hat Text"/>
                </a:rPr>
                <a:t>Networking :: Router :: OLM </a:t>
              </a:r>
              <a:endParaRPr sz="1067">
                <a:solidFill>
                  <a:srgbClr val="FFFFFF"/>
                </a:solidFill>
                <a:latin typeface="Red Hat Text"/>
                <a:ea typeface="Red Hat Text"/>
                <a:cs typeface="Red Hat Text"/>
                <a:sym typeface="Red Hat Text"/>
              </a:endParaRPr>
            </a:p>
          </p:txBody>
        </p:sp>
        <p:sp>
          <p:nvSpPr>
            <p:cNvPr id="2853" name="Google Shape;2853;p231"/>
            <p:cNvSpPr/>
            <p:nvPr/>
          </p:nvSpPr>
          <p:spPr>
            <a:xfrm>
              <a:off x="491425" y="2253055"/>
              <a:ext cx="6540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Registry</a:t>
              </a:r>
              <a:endParaRPr sz="1333">
                <a:solidFill>
                  <a:srgbClr val="FFFFFF"/>
                </a:solidFill>
                <a:latin typeface="Red Hat Text"/>
                <a:ea typeface="Red Hat Text"/>
                <a:cs typeface="Red Hat Text"/>
                <a:sym typeface="Red Hat Text"/>
              </a:endParaRPr>
            </a:p>
          </p:txBody>
        </p:sp>
        <p:sp>
          <p:nvSpPr>
            <p:cNvPr id="2854" name="Google Shape;2854;p231"/>
            <p:cNvSpPr/>
            <p:nvPr/>
          </p:nvSpPr>
          <p:spPr>
            <a:xfrm>
              <a:off x="1916250" y="1890075"/>
              <a:ext cx="6540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Service Mesh</a:t>
              </a:r>
              <a:endParaRPr sz="1333">
                <a:solidFill>
                  <a:srgbClr val="FFFFFF"/>
                </a:solidFill>
                <a:latin typeface="Red Hat Text"/>
                <a:ea typeface="Red Hat Text"/>
                <a:cs typeface="Red Hat Text"/>
                <a:sym typeface="Red Hat Text"/>
              </a:endParaRPr>
            </a:p>
          </p:txBody>
        </p:sp>
        <p:sp>
          <p:nvSpPr>
            <p:cNvPr id="2855" name="Google Shape;2855;p231"/>
            <p:cNvSpPr/>
            <p:nvPr/>
          </p:nvSpPr>
          <p:spPr>
            <a:xfrm>
              <a:off x="1912970" y="2253055"/>
              <a:ext cx="6540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Logging</a:t>
              </a:r>
              <a:endParaRPr sz="1333">
                <a:solidFill>
                  <a:srgbClr val="FFFFFF"/>
                </a:solidFill>
                <a:latin typeface="Red Hat Text"/>
                <a:ea typeface="Red Hat Text"/>
                <a:cs typeface="Red Hat Text"/>
                <a:sym typeface="Red Hat Text"/>
              </a:endParaRPr>
            </a:p>
          </p:txBody>
        </p:sp>
        <p:sp>
          <p:nvSpPr>
            <p:cNvPr id="2856" name="Google Shape;2856;p231"/>
            <p:cNvSpPr/>
            <p:nvPr/>
          </p:nvSpPr>
          <p:spPr>
            <a:xfrm>
              <a:off x="491425" y="1890075"/>
              <a:ext cx="13647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Monitoring</a:t>
              </a:r>
              <a:endParaRPr sz="1333">
                <a:solidFill>
                  <a:srgbClr val="FFFFFF"/>
                </a:solidFill>
                <a:latin typeface="Red Hat Text"/>
                <a:ea typeface="Red Hat Text"/>
                <a:cs typeface="Red Hat Text"/>
                <a:sym typeface="Red Hat Text"/>
              </a:endParaRPr>
            </a:p>
          </p:txBody>
        </p:sp>
        <p:sp>
          <p:nvSpPr>
            <p:cNvPr id="2857" name="Google Shape;2857;p231"/>
            <p:cNvSpPr/>
            <p:nvPr/>
          </p:nvSpPr>
          <p:spPr>
            <a:xfrm>
              <a:off x="2618415" y="2253067"/>
              <a:ext cx="6540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CI/CD</a:t>
              </a:r>
              <a:endParaRPr sz="1333">
                <a:solidFill>
                  <a:srgbClr val="FFFFFF"/>
                </a:solidFill>
                <a:latin typeface="Red Hat Text"/>
                <a:ea typeface="Red Hat Text"/>
                <a:cs typeface="Red Hat Text"/>
                <a:sym typeface="Red Hat Text"/>
              </a:endParaRPr>
            </a:p>
          </p:txBody>
        </p:sp>
        <p:sp>
          <p:nvSpPr>
            <p:cNvPr id="2858" name="Google Shape;2858;p231"/>
            <p:cNvSpPr/>
            <p:nvPr/>
          </p:nvSpPr>
          <p:spPr>
            <a:xfrm>
              <a:off x="1202208" y="2253055"/>
              <a:ext cx="654000" cy="3141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Metrics</a:t>
              </a:r>
              <a:endParaRPr sz="1333">
                <a:solidFill>
                  <a:srgbClr val="FFFFFF"/>
                </a:solidFill>
                <a:latin typeface="Red Hat Text"/>
                <a:ea typeface="Red Hat Text"/>
                <a:cs typeface="Red Hat Text"/>
                <a:sym typeface="Red Hat Text"/>
              </a:endParaRPr>
            </a:p>
          </p:txBody>
        </p:sp>
      </p:grpSp>
      <p:sp>
        <p:nvSpPr>
          <p:cNvPr id="2859" name="Google Shape;2859;p231"/>
          <p:cNvSpPr/>
          <p:nvPr/>
        </p:nvSpPr>
        <p:spPr>
          <a:xfrm>
            <a:off x="3897633" y="2728167"/>
            <a:ext cx="872000" cy="418800"/>
          </a:xfrm>
          <a:prstGeom prst="rect">
            <a:avLst/>
          </a:prstGeom>
          <a:solidFill>
            <a:srgbClr val="A3000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Dev Tools</a:t>
            </a:r>
            <a:endParaRPr sz="1333">
              <a:solidFill>
                <a:srgbClr val="FFFFFF"/>
              </a:solidFill>
              <a:latin typeface="Red Hat Text"/>
              <a:ea typeface="Red Hat Text"/>
              <a:cs typeface="Red Hat Text"/>
              <a:sym typeface="Red Hat Text"/>
            </a:endParaRPr>
          </a:p>
        </p:txBody>
      </p:sp>
      <p:sp>
        <p:nvSpPr>
          <p:cNvPr id="2860" name="Google Shape;2860;p231"/>
          <p:cNvSpPr/>
          <p:nvPr/>
        </p:nvSpPr>
        <p:spPr>
          <a:xfrm>
            <a:off x="4879601" y="3686800"/>
            <a:ext cx="135668" cy="1701096"/>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61" name="Google Shape;2861;p231"/>
          <p:cNvSpPr/>
          <p:nvPr/>
        </p:nvSpPr>
        <p:spPr>
          <a:xfrm>
            <a:off x="4879601" y="2728167"/>
            <a:ext cx="135668" cy="890757"/>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62" name="Google Shape;2862;p231"/>
          <p:cNvSpPr/>
          <p:nvPr/>
        </p:nvSpPr>
        <p:spPr>
          <a:xfrm>
            <a:off x="4879601" y="2255500"/>
            <a:ext cx="135668" cy="418773"/>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63" name="Google Shape;2863;p231"/>
          <p:cNvSpPr/>
          <p:nvPr/>
        </p:nvSpPr>
        <p:spPr>
          <a:xfrm>
            <a:off x="4879601" y="5455770"/>
            <a:ext cx="135668" cy="465972"/>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64" name="Google Shape;2864;p231"/>
          <p:cNvSpPr txBox="1"/>
          <p:nvPr/>
        </p:nvSpPr>
        <p:spPr>
          <a:xfrm>
            <a:off x="5026467" y="5479367"/>
            <a:ext cx="872000" cy="418800"/>
          </a:xfrm>
          <a:prstGeom prst="rect">
            <a:avLst/>
          </a:prstGeom>
          <a:noFill/>
          <a:ln>
            <a:noFill/>
          </a:ln>
        </p:spPr>
        <p:txBody>
          <a:bodyPr spcFirstLastPara="1" wrap="square" lIns="121900" tIns="121900" rIns="121900" bIns="121900" anchor="t" anchorCtr="0">
            <a:noAutofit/>
          </a:bodyPr>
          <a:lstStyle/>
          <a:p>
            <a:pPr algn="ctr">
              <a:lnSpc>
                <a:spcPct val="115000"/>
              </a:lnSpc>
              <a:buClr>
                <a:schemeClr val="dk1"/>
              </a:buClr>
              <a:buSzPts val="1100"/>
            </a:pPr>
            <a:r>
              <a:rPr lang="en" sz="1200">
                <a:solidFill>
                  <a:srgbClr val="222222"/>
                </a:solidFill>
                <a:latin typeface="Red Hat Text"/>
                <a:ea typeface="Red Hat Text"/>
                <a:cs typeface="Red Hat Text"/>
                <a:sym typeface="Red Hat Text"/>
              </a:rPr>
              <a:t>$35,000</a:t>
            </a:r>
            <a:endParaRPr sz="1200">
              <a:latin typeface="Red Hat Text"/>
              <a:ea typeface="Red Hat Text"/>
              <a:cs typeface="Red Hat Text"/>
              <a:sym typeface="Red Hat Text"/>
            </a:endParaRPr>
          </a:p>
        </p:txBody>
      </p:sp>
      <p:sp>
        <p:nvSpPr>
          <p:cNvPr id="2865" name="Google Shape;2865;p231"/>
          <p:cNvSpPr txBox="1"/>
          <p:nvPr/>
        </p:nvSpPr>
        <p:spPr>
          <a:xfrm>
            <a:off x="5001956" y="4327900"/>
            <a:ext cx="872000" cy="418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dirty="0">
                <a:solidFill>
                  <a:srgbClr val="222222"/>
                </a:solidFill>
                <a:latin typeface="Red Hat Text"/>
                <a:ea typeface="Red Hat Text"/>
                <a:cs typeface="Red Hat Text"/>
                <a:sym typeface="Red Hat Text"/>
              </a:rPr>
              <a:t>$9,000</a:t>
            </a:r>
            <a:endParaRPr sz="1200" dirty="0">
              <a:latin typeface="Red Hat Text"/>
              <a:ea typeface="Red Hat Text"/>
              <a:cs typeface="Red Hat Text"/>
              <a:sym typeface="Red Hat Text"/>
            </a:endParaRPr>
          </a:p>
        </p:txBody>
      </p:sp>
      <p:sp>
        <p:nvSpPr>
          <p:cNvPr id="2866" name="Google Shape;2866;p231"/>
          <p:cNvSpPr txBox="1"/>
          <p:nvPr/>
        </p:nvSpPr>
        <p:spPr>
          <a:xfrm>
            <a:off x="5011149" y="2964167"/>
            <a:ext cx="872000" cy="418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a:solidFill>
                  <a:srgbClr val="222222"/>
                </a:solidFill>
                <a:latin typeface="Red Hat Text"/>
                <a:ea typeface="Red Hat Text"/>
                <a:cs typeface="Red Hat Text"/>
                <a:sym typeface="Red Hat Text"/>
              </a:rPr>
              <a:t>Included</a:t>
            </a:r>
            <a:endParaRPr sz="1733">
              <a:latin typeface="Red Hat Text"/>
              <a:ea typeface="Red Hat Text"/>
              <a:cs typeface="Red Hat Text"/>
              <a:sym typeface="Red Hat Text"/>
            </a:endParaRPr>
          </a:p>
        </p:txBody>
      </p:sp>
      <p:sp>
        <p:nvSpPr>
          <p:cNvPr id="2867" name="Google Shape;2867;p231"/>
          <p:cNvSpPr txBox="1"/>
          <p:nvPr/>
        </p:nvSpPr>
        <p:spPr>
          <a:xfrm>
            <a:off x="5004233" y="2231917"/>
            <a:ext cx="872000" cy="418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a:solidFill>
                  <a:srgbClr val="222222"/>
                </a:solidFill>
                <a:latin typeface="Red Hat Text"/>
                <a:ea typeface="Red Hat Text"/>
                <a:cs typeface="Red Hat Text"/>
                <a:sym typeface="Red Hat Text"/>
              </a:rPr>
              <a:t>Included</a:t>
            </a:r>
            <a:endParaRPr sz="1733">
              <a:latin typeface="Red Hat Text"/>
              <a:ea typeface="Red Hat Text"/>
              <a:cs typeface="Red Hat Text"/>
              <a:sym typeface="Red Hat Text"/>
            </a:endParaRPr>
          </a:p>
        </p:txBody>
      </p:sp>
      <p:sp>
        <p:nvSpPr>
          <p:cNvPr id="2868" name="Google Shape;2868;p231"/>
          <p:cNvSpPr txBox="1"/>
          <p:nvPr/>
        </p:nvSpPr>
        <p:spPr>
          <a:xfrm>
            <a:off x="1537633" y="1665280"/>
            <a:ext cx="2756000" cy="480000"/>
          </a:xfrm>
          <a:prstGeom prst="rect">
            <a:avLst/>
          </a:prstGeom>
          <a:noFill/>
          <a:ln>
            <a:noFill/>
          </a:ln>
        </p:spPr>
        <p:txBody>
          <a:bodyPr spcFirstLastPara="1" wrap="square" lIns="121900" tIns="121900" rIns="121900" bIns="121900" anchor="t" anchorCtr="0">
            <a:noAutofit/>
          </a:bodyPr>
          <a:lstStyle/>
          <a:p>
            <a:r>
              <a:rPr lang="en" sz="1867" b="1" u="sng">
                <a:latin typeface="Red Hat Text"/>
                <a:ea typeface="Red Hat Text"/>
                <a:cs typeface="Red Hat Text"/>
                <a:sym typeface="Red Hat Text"/>
              </a:rPr>
              <a:t>OpenShift Dedicated</a:t>
            </a:r>
            <a:endParaRPr sz="1867" b="1" u="sng">
              <a:latin typeface="Red Hat Text"/>
              <a:ea typeface="Red Hat Text"/>
              <a:cs typeface="Red Hat Text"/>
              <a:sym typeface="Red Hat Text"/>
            </a:endParaRPr>
          </a:p>
        </p:txBody>
      </p:sp>
      <p:sp>
        <p:nvSpPr>
          <p:cNvPr id="2869" name="Google Shape;2869;p231"/>
          <p:cNvSpPr txBox="1"/>
          <p:nvPr/>
        </p:nvSpPr>
        <p:spPr>
          <a:xfrm>
            <a:off x="8480833" y="1665280"/>
            <a:ext cx="1780000" cy="480000"/>
          </a:xfrm>
          <a:prstGeom prst="rect">
            <a:avLst/>
          </a:prstGeom>
          <a:noFill/>
          <a:ln>
            <a:noFill/>
          </a:ln>
        </p:spPr>
        <p:txBody>
          <a:bodyPr spcFirstLastPara="1" wrap="square" lIns="121900" tIns="121900" rIns="121900" bIns="121900" anchor="t" anchorCtr="0">
            <a:noAutofit/>
          </a:bodyPr>
          <a:lstStyle/>
          <a:p>
            <a:pPr algn="ctr"/>
            <a:r>
              <a:rPr lang="en" sz="1867" b="1" u="sng">
                <a:latin typeface="Red Hat Text"/>
                <a:ea typeface="Red Hat Text"/>
                <a:cs typeface="Red Hat Text"/>
                <a:sym typeface="Red Hat Text"/>
              </a:rPr>
              <a:t>xKS</a:t>
            </a:r>
            <a:endParaRPr sz="1867" b="1" u="sng">
              <a:latin typeface="Red Hat Text"/>
              <a:ea typeface="Red Hat Text"/>
              <a:cs typeface="Red Hat Text"/>
              <a:sym typeface="Red Hat Text"/>
            </a:endParaRPr>
          </a:p>
        </p:txBody>
      </p:sp>
      <p:sp>
        <p:nvSpPr>
          <p:cNvPr id="2870" name="Google Shape;2870;p231"/>
          <p:cNvSpPr txBox="1"/>
          <p:nvPr/>
        </p:nvSpPr>
        <p:spPr>
          <a:xfrm>
            <a:off x="5020433" y="6022167"/>
            <a:ext cx="932400" cy="418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b="1">
                <a:solidFill>
                  <a:srgbClr val="222222"/>
                </a:solidFill>
                <a:latin typeface="Red Hat Text"/>
                <a:ea typeface="Red Hat Text"/>
                <a:cs typeface="Red Hat Text"/>
                <a:sym typeface="Red Hat Text"/>
              </a:rPr>
              <a:t>$44,000</a:t>
            </a:r>
            <a:endParaRPr sz="1200" b="1">
              <a:latin typeface="Red Hat Text"/>
              <a:ea typeface="Red Hat Text"/>
              <a:cs typeface="Red Hat Text"/>
              <a:sym typeface="Red Hat Text"/>
            </a:endParaRPr>
          </a:p>
        </p:txBody>
      </p:sp>
      <p:grpSp>
        <p:nvGrpSpPr>
          <p:cNvPr id="2871" name="Google Shape;2871;p231"/>
          <p:cNvGrpSpPr/>
          <p:nvPr/>
        </p:nvGrpSpPr>
        <p:grpSpPr>
          <a:xfrm>
            <a:off x="5039833" y="6080667"/>
            <a:ext cx="741200" cy="36195"/>
            <a:chOff x="2818350" y="195725"/>
            <a:chExt cx="555900" cy="27146"/>
          </a:xfrm>
        </p:grpSpPr>
        <p:cxnSp>
          <p:nvCxnSpPr>
            <p:cNvPr id="2872" name="Google Shape;2872;p231"/>
            <p:cNvCxnSpPr/>
            <p:nvPr/>
          </p:nvCxnSpPr>
          <p:spPr>
            <a:xfrm>
              <a:off x="2818350" y="195725"/>
              <a:ext cx="555900" cy="0"/>
            </a:xfrm>
            <a:prstGeom prst="straightConnector1">
              <a:avLst/>
            </a:prstGeom>
            <a:noFill/>
            <a:ln w="9525" cap="flat" cmpd="sng">
              <a:solidFill>
                <a:srgbClr val="000000"/>
              </a:solidFill>
              <a:prstDash val="solid"/>
              <a:round/>
              <a:headEnd type="none" w="med" len="med"/>
              <a:tailEnd type="none" w="med" len="med"/>
            </a:ln>
          </p:spPr>
        </p:cxnSp>
        <p:cxnSp>
          <p:nvCxnSpPr>
            <p:cNvPr id="2873" name="Google Shape;2873;p231"/>
            <p:cNvCxnSpPr/>
            <p:nvPr/>
          </p:nvCxnSpPr>
          <p:spPr>
            <a:xfrm>
              <a:off x="2818350" y="222871"/>
              <a:ext cx="555900" cy="0"/>
            </a:xfrm>
            <a:prstGeom prst="straightConnector1">
              <a:avLst/>
            </a:prstGeom>
            <a:noFill/>
            <a:ln w="9525" cap="flat" cmpd="sng">
              <a:solidFill>
                <a:srgbClr val="000000"/>
              </a:solidFill>
              <a:prstDash val="solid"/>
              <a:round/>
              <a:headEnd type="none" w="med" len="med"/>
              <a:tailEnd type="none" w="med" len="med"/>
            </a:ln>
          </p:spPr>
        </p:cxnSp>
      </p:grpSp>
      <p:sp>
        <p:nvSpPr>
          <p:cNvPr id="2874" name="Google Shape;2874;p231"/>
          <p:cNvSpPr txBox="1"/>
          <p:nvPr/>
        </p:nvSpPr>
        <p:spPr>
          <a:xfrm>
            <a:off x="6307535" y="6022167"/>
            <a:ext cx="868400" cy="4188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b="1">
                <a:solidFill>
                  <a:srgbClr val="222222"/>
                </a:solidFill>
                <a:latin typeface="Red Hat Text"/>
                <a:ea typeface="Red Hat Text"/>
                <a:cs typeface="Red Hat Text"/>
                <a:sym typeface="Red Hat Text"/>
              </a:rPr>
              <a:t>$98,876</a:t>
            </a:r>
            <a:endParaRPr sz="1200" b="1">
              <a:latin typeface="Red Hat Text"/>
              <a:ea typeface="Red Hat Text"/>
              <a:cs typeface="Red Hat Text"/>
              <a:sym typeface="Red Hat Text"/>
            </a:endParaRPr>
          </a:p>
        </p:txBody>
      </p:sp>
      <p:grpSp>
        <p:nvGrpSpPr>
          <p:cNvPr id="2875" name="Google Shape;2875;p231"/>
          <p:cNvGrpSpPr/>
          <p:nvPr/>
        </p:nvGrpSpPr>
        <p:grpSpPr>
          <a:xfrm>
            <a:off x="6360633" y="6080667"/>
            <a:ext cx="741200" cy="36195"/>
            <a:chOff x="2818350" y="195725"/>
            <a:chExt cx="555900" cy="27146"/>
          </a:xfrm>
        </p:grpSpPr>
        <p:cxnSp>
          <p:nvCxnSpPr>
            <p:cNvPr id="2876" name="Google Shape;2876;p231"/>
            <p:cNvCxnSpPr/>
            <p:nvPr/>
          </p:nvCxnSpPr>
          <p:spPr>
            <a:xfrm>
              <a:off x="2818350" y="195725"/>
              <a:ext cx="555900" cy="0"/>
            </a:xfrm>
            <a:prstGeom prst="straightConnector1">
              <a:avLst/>
            </a:prstGeom>
            <a:noFill/>
            <a:ln w="9525" cap="flat" cmpd="sng">
              <a:solidFill>
                <a:srgbClr val="000000"/>
              </a:solidFill>
              <a:prstDash val="solid"/>
              <a:round/>
              <a:headEnd type="none" w="med" len="med"/>
              <a:tailEnd type="none" w="med" len="med"/>
            </a:ln>
          </p:spPr>
        </p:cxnSp>
        <p:cxnSp>
          <p:nvCxnSpPr>
            <p:cNvPr id="2877" name="Google Shape;2877;p231"/>
            <p:cNvCxnSpPr/>
            <p:nvPr/>
          </p:nvCxnSpPr>
          <p:spPr>
            <a:xfrm>
              <a:off x="2818350" y="222871"/>
              <a:ext cx="555900" cy="0"/>
            </a:xfrm>
            <a:prstGeom prst="straightConnector1">
              <a:avLst/>
            </a:prstGeom>
            <a:noFill/>
            <a:ln w="9525" cap="flat" cmpd="sng">
              <a:solidFill>
                <a:srgbClr val="000000"/>
              </a:solidFill>
              <a:prstDash val="solid"/>
              <a:round/>
              <a:headEnd type="none" w="med" len="med"/>
              <a:tailEnd type="none" w="med" len="med"/>
            </a:ln>
          </p:spPr>
        </p:cxnSp>
      </p:grpSp>
      <p:sp>
        <p:nvSpPr>
          <p:cNvPr id="2879" name="Google Shape;2879;p231"/>
          <p:cNvSpPr/>
          <p:nvPr/>
        </p:nvSpPr>
        <p:spPr>
          <a:xfrm rot="-582">
            <a:off x="11171401" y="2197478"/>
            <a:ext cx="135668" cy="1450749"/>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80" name="Google Shape;2880;p231"/>
          <p:cNvSpPr txBox="1"/>
          <p:nvPr/>
        </p:nvSpPr>
        <p:spPr>
          <a:xfrm>
            <a:off x="11252533" y="2494767"/>
            <a:ext cx="1033600" cy="701600"/>
          </a:xfrm>
          <a:prstGeom prst="rect">
            <a:avLst/>
          </a:prstGeom>
          <a:noFill/>
          <a:ln>
            <a:noFill/>
          </a:ln>
        </p:spPr>
        <p:txBody>
          <a:bodyPr spcFirstLastPara="1" wrap="square" lIns="121900" tIns="121900" rIns="121900" bIns="121900" anchor="t" anchorCtr="0">
            <a:noAutofit/>
          </a:bodyPr>
          <a:lstStyle/>
          <a:p>
            <a:r>
              <a:rPr lang="en" sz="1200">
                <a:latin typeface="Red Hat Text"/>
                <a:ea typeface="Red Hat Text"/>
                <a:cs typeface="Red Hat Text"/>
                <a:sym typeface="Red Hat Text"/>
              </a:rPr>
              <a:t>Additional costs and config</a:t>
            </a:r>
            <a:endParaRPr sz="1200">
              <a:latin typeface="Red Hat Text"/>
              <a:ea typeface="Red Hat Text"/>
              <a:cs typeface="Red Hat Text"/>
              <a:sym typeface="Red Hat Text"/>
            </a:endParaRPr>
          </a:p>
        </p:txBody>
      </p:sp>
      <p:grpSp>
        <p:nvGrpSpPr>
          <p:cNvPr id="2881" name="Google Shape;2881;p231"/>
          <p:cNvGrpSpPr/>
          <p:nvPr/>
        </p:nvGrpSpPr>
        <p:grpSpPr>
          <a:xfrm>
            <a:off x="6231701" y="2218412"/>
            <a:ext cx="4875700" cy="3690265"/>
            <a:chOff x="4826175" y="1427326"/>
            <a:chExt cx="3656775" cy="2767699"/>
          </a:xfrm>
        </p:grpSpPr>
        <p:sp>
          <p:nvSpPr>
            <p:cNvPr id="2882" name="Google Shape;2882;p231"/>
            <p:cNvSpPr/>
            <p:nvPr/>
          </p:nvSpPr>
          <p:spPr>
            <a:xfrm>
              <a:off x="5699288" y="3447867"/>
              <a:ext cx="2781000" cy="314100"/>
            </a:xfrm>
            <a:prstGeom prst="rect">
              <a:avLst/>
            </a:prstGeom>
            <a:solidFill>
              <a:srgbClr val="274E13"/>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Custom OS</a:t>
              </a:r>
              <a:endParaRPr sz="1867">
                <a:solidFill>
                  <a:srgbClr val="FFFFFF"/>
                </a:solidFill>
                <a:latin typeface="Red Hat Text"/>
                <a:ea typeface="Red Hat Text"/>
                <a:cs typeface="Red Hat Text"/>
                <a:sym typeface="Red Hat Text"/>
              </a:endParaRPr>
            </a:p>
          </p:txBody>
        </p:sp>
        <p:sp>
          <p:nvSpPr>
            <p:cNvPr id="2883" name="Google Shape;2883;p231"/>
            <p:cNvSpPr/>
            <p:nvPr/>
          </p:nvSpPr>
          <p:spPr>
            <a:xfrm>
              <a:off x="5699288" y="3075767"/>
              <a:ext cx="2781000" cy="314100"/>
            </a:xfrm>
            <a:prstGeom prst="rect">
              <a:avLst/>
            </a:prstGeom>
            <a:solidFill>
              <a:srgbClr val="B7B7B7"/>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Kubernetes</a:t>
              </a:r>
              <a:endParaRPr sz="1867">
                <a:solidFill>
                  <a:srgbClr val="FFFFFF"/>
                </a:solidFill>
                <a:latin typeface="Red Hat Text"/>
                <a:ea typeface="Red Hat Text"/>
                <a:cs typeface="Red Hat Text"/>
                <a:sym typeface="Red Hat Text"/>
              </a:endParaRPr>
            </a:p>
          </p:txBody>
        </p:sp>
        <p:sp>
          <p:nvSpPr>
            <p:cNvPr id="2884" name="Google Shape;2884;p231"/>
            <p:cNvSpPr/>
            <p:nvPr/>
          </p:nvSpPr>
          <p:spPr>
            <a:xfrm>
              <a:off x="5699275" y="1427638"/>
              <a:ext cx="2781000" cy="314100"/>
            </a:xfrm>
            <a:prstGeom prst="rect">
              <a:avLst/>
            </a:prstGeom>
            <a:solidFill>
              <a:srgbClr val="674EA7"/>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Support and Operations</a:t>
              </a:r>
              <a:endParaRPr sz="1867">
                <a:solidFill>
                  <a:srgbClr val="FFFFFF"/>
                </a:solidFill>
                <a:latin typeface="Red Hat Text"/>
                <a:ea typeface="Red Hat Text"/>
                <a:cs typeface="Red Hat Text"/>
                <a:sym typeface="Red Hat Text"/>
              </a:endParaRPr>
            </a:p>
          </p:txBody>
        </p:sp>
        <p:grpSp>
          <p:nvGrpSpPr>
            <p:cNvPr id="2885" name="Google Shape;2885;p231"/>
            <p:cNvGrpSpPr/>
            <p:nvPr/>
          </p:nvGrpSpPr>
          <p:grpSpPr>
            <a:xfrm>
              <a:off x="5699275" y="2170255"/>
              <a:ext cx="2780990" cy="314113"/>
              <a:chOff x="491425" y="2253055"/>
              <a:chExt cx="2780990" cy="314113"/>
            </a:xfrm>
          </p:grpSpPr>
          <p:sp>
            <p:nvSpPr>
              <p:cNvPr id="2886" name="Google Shape;2886;p231"/>
              <p:cNvSpPr/>
              <p:nvPr/>
            </p:nvSpPr>
            <p:spPr>
              <a:xfrm>
                <a:off x="491425" y="2253055"/>
                <a:ext cx="654000" cy="314100"/>
              </a:xfrm>
              <a:prstGeom prst="rect">
                <a:avLst/>
              </a:prstGeom>
              <a:solidFill>
                <a:srgbClr val="6FA8DC"/>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Registry</a:t>
                </a:r>
                <a:endParaRPr sz="1333">
                  <a:solidFill>
                    <a:srgbClr val="FFFFFF"/>
                  </a:solidFill>
                  <a:latin typeface="Red Hat Text"/>
                  <a:ea typeface="Red Hat Text"/>
                  <a:cs typeface="Red Hat Text"/>
                  <a:sym typeface="Red Hat Text"/>
                </a:endParaRPr>
              </a:p>
            </p:txBody>
          </p:sp>
          <p:sp>
            <p:nvSpPr>
              <p:cNvPr id="2887" name="Google Shape;2887;p231"/>
              <p:cNvSpPr/>
              <p:nvPr/>
            </p:nvSpPr>
            <p:spPr>
              <a:xfrm>
                <a:off x="1912970" y="2253055"/>
                <a:ext cx="654000" cy="314100"/>
              </a:xfrm>
              <a:prstGeom prst="rect">
                <a:avLst/>
              </a:prstGeom>
              <a:solidFill>
                <a:srgbClr val="45818E"/>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Logging</a:t>
                </a:r>
                <a:endParaRPr sz="1333">
                  <a:solidFill>
                    <a:srgbClr val="FFFFFF"/>
                  </a:solidFill>
                  <a:latin typeface="Red Hat Text"/>
                  <a:ea typeface="Red Hat Text"/>
                  <a:cs typeface="Red Hat Text"/>
                  <a:sym typeface="Red Hat Text"/>
                </a:endParaRPr>
              </a:p>
            </p:txBody>
          </p:sp>
          <p:sp>
            <p:nvSpPr>
              <p:cNvPr id="2888" name="Google Shape;2888;p231"/>
              <p:cNvSpPr/>
              <p:nvPr/>
            </p:nvSpPr>
            <p:spPr>
              <a:xfrm>
                <a:off x="2618415" y="2253067"/>
                <a:ext cx="654000" cy="314100"/>
              </a:xfrm>
              <a:prstGeom prst="rect">
                <a:avLst/>
              </a:prstGeom>
              <a:solidFill>
                <a:srgbClr val="A2C4C9"/>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CI/CD</a:t>
                </a:r>
                <a:endParaRPr sz="1333">
                  <a:solidFill>
                    <a:srgbClr val="FFFFFF"/>
                  </a:solidFill>
                  <a:latin typeface="Red Hat Text"/>
                  <a:ea typeface="Red Hat Text"/>
                  <a:cs typeface="Red Hat Text"/>
                  <a:sym typeface="Red Hat Text"/>
                </a:endParaRPr>
              </a:p>
            </p:txBody>
          </p:sp>
          <p:sp>
            <p:nvSpPr>
              <p:cNvPr id="2889" name="Google Shape;2889;p231"/>
              <p:cNvSpPr/>
              <p:nvPr/>
            </p:nvSpPr>
            <p:spPr>
              <a:xfrm>
                <a:off x="1202208" y="2253055"/>
                <a:ext cx="654000" cy="314100"/>
              </a:xfrm>
              <a:prstGeom prst="rect">
                <a:avLst/>
              </a:prstGeom>
              <a:solidFill>
                <a:srgbClr val="02A9E0"/>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Metrics</a:t>
                </a:r>
                <a:endParaRPr sz="1333">
                  <a:solidFill>
                    <a:srgbClr val="FFFFFF"/>
                  </a:solidFill>
                  <a:latin typeface="Red Hat Text"/>
                  <a:ea typeface="Red Hat Text"/>
                  <a:cs typeface="Red Hat Text"/>
                  <a:sym typeface="Red Hat Text"/>
                </a:endParaRPr>
              </a:p>
            </p:txBody>
          </p:sp>
        </p:grpSp>
        <p:sp>
          <p:nvSpPr>
            <p:cNvPr id="2890" name="Google Shape;2890;p231"/>
            <p:cNvSpPr/>
            <p:nvPr/>
          </p:nvSpPr>
          <p:spPr>
            <a:xfrm>
              <a:off x="5699300" y="1790850"/>
              <a:ext cx="1364700" cy="314100"/>
            </a:xfrm>
            <a:prstGeom prst="rect">
              <a:avLst/>
            </a:prstGeom>
            <a:solidFill>
              <a:srgbClr val="3D85C6"/>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Monitoring</a:t>
              </a:r>
              <a:endParaRPr sz="1333">
                <a:solidFill>
                  <a:srgbClr val="FFFFFF"/>
                </a:solidFill>
                <a:latin typeface="Red Hat Text"/>
                <a:ea typeface="Red Hat Text"/>
                <a:cs typeface="Red Hat Text"/>
                <a:sym typeface="Red Hat Text"/>
              </a:endParaRPr>
            </a:p>
          </p:txBody>
        </p:sp>
        <p:sp>
          <p:nvSpPr>
            <p:cNvPr id="2891" name="Google Shape;2891;p231"/>
            <p:cNvSpPr/>
            <p:nvPr/>
          </p:nvSpPr>
          <p:spPr>
            <a:xfrm>
              <a:off x="7121875" y="1790850"/>
              <a:ext cx="654000" cy="314100"/>
            </a:xfrm>
            <a:prstGeom prst="rect">
              <a:avLst/>
            </a:prstGeom>
            <a:solidFill>
              <a:srgbClr val="3D85C6"/>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Service Mesh</a:t>
              </a:r>
              <a:endParaRPr sz="1333">
                <a:solidFill>
                  <a:srgbClr val="FFFFFF"/>
                </a:solidFill>
                <a:latin typeface="Red Hat Text"/>
                <a:ea typeface="Red Hat Text"/>
                <a:cs typeface="Red Hat Text"/>
                <a:sym typeface="Red Hat Text"/>
              </a:endParaRPr>
            </a:p>
          </p:txBody>
        </p:sp>
        <p:sp>
          <p:nvSpPr>
            <p:cNvPr id="2892" name="Google Shape;2892;p231"/>
            <p:cNvSpPr/>
            <p:nvPr/>
          </p:nvSpPr>
          <p:spPr>
            <a:xfrm>
              <a:off x="7833750" y="1798150"/>
              <a:ext cx="649200" cy="314100"/>
            </a:xfrm>
            <a:prstGeom prst="rect">
              <a:avLst/>
            </a:prstGeom>
            <a:solidFill>
              <a:srgbClr val="B4A7D6"/>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333">
                  <a:solidFill>
                    <a:srgbClr val="FFFFFF"/>
                  </a:solidFill>
                  <a:latin typeface="Red Hat Text"/>
                  <a:ea typeface="Red Hat Text"/>
                  <a:cs typeface="Red Hat Text"/>
                  <a:sym typeface="Red Hat Text"/>
                </a:rPr>
                <a:t>Dev Tools</a:t>
              </a:r>
              <a:endParaRPr sz="1333">
                <a:solidFill>
                  <a:srgbClr val="FFFFFF"/>
                </a:solidFill>
                <a:latin typeface="Red Hat Text"/>
                <a:ea typeface="Red Hat Text"/>
                <a:cs typeface="Red Hat Text"/>
                <a:sym typeface="Red Hat Text"/>
              </a:endParaRPr>
            </a:p>
          </p:txBody>
        </p:sp>
        <p:sp>
          <p:nvSpPr>
            <p:cNvPr id="2893" name="Google Shape;2893;p231"/>
            <p:cNvSpPr/>
            <p:nvPr/>
          </p:nvSpPr>
          <p:spPr>
            <a:xfrm>
              <a:off x="5699275" y="2540076"/>
              <a:ext cx="2781000" cy="480000"/>
            </a:xfrm>
            <a:prstGeom prst="rect">
              <a:avLst/>
            </a:prstGeom>
            <a:solidFill>
              <a:srgbClr val="666666"/>
            </a:solidFill>
            <a:ln>
              <a:noFill/>
            </a:ln>
            <a:effectLst>
              <a:outerShdw blurRad="57150" dist="19050" dir="5400000" algn="bl" rotWithShape="0">
                <a:srgbClr val="000000">
                  <a:alpha val="50000"/>
                </a:srgbClr>
              </a:outerShdw>
            </a:effectLst>
          </p:spPr>
          <p:txBody>
            <a:bodyPr spcFirstLastPara="1" wrap="square" lIns="121900" tIns="121900" rIns="121900" bIns="121900" anchor="ctr" anchorCtr="0">
              <a:noAutofit/>
            </a:bodyPr>
            <a:lstStyle/>
            <a:p>
              <a:pPr algn="ctr"/>
              <a:r>
                <a:rPr lang="en" sz="1867">
                  <a:solidFill>
                    <a:srgbClr val="FFFFFF"/>
                  </a:solidFill>
                  <a:latin typeface="Red Hat Text"/>
                  <a:ea typeface="Red Hat Text"/>
                  <a:cs typeface="Red Hat Text"/>
                  <a:sym typeface="Red Hat Text"/>
                </a:rPr>
                <a:t>Kubernetes Cluster Services</a:t>
              </a:r>
              <a:endParaRPr sz="1867">
                <a:solidFill>
                  <a:srgbClr val="FFFFFF"/>
                </a:solidFill>
                <a:latin typeface="Red Hat Text"/>
                <a:ea typeface="Red Hat Text"/>
                <a:cs typeface="Red Hat Text"/>
                <a:sym typeface="Red Hat Text"/>
              </a:endParaRPr>
            </a:p>
            <a:p>
              <a:pPr algn="ctr"/>
              <a:r>
                <a:rPr lang="en" sz="1067">
                  <a:solidFill>
                    <a:srgbClr val="FFFFFF"/>
                  </a:solidFill>
                  <a:latin typeface="Red Hat Text"/>
                  <a:ea typeface="Red Hat Text"/>
                  <a:cs typeface="Red Hat Text"/>
                  <a:sym typeface="Red Hat Text"/>
                </a:rPr>
                <a:t>Basic Networking :: Ingress</a:t>
              </a:r>
              <a:endParaRPr sz="1067">
                <a:solidFill>
                  <a:srgbClr val="FFFFFF"/>
                </a:solidFill>
                <a:latin typeface="Red Hat Text"/>
                <a:ea typeface="Red Hat Text"/>
                <a:cs typeface="Red Hat Text"/>
                <a:sym typeface="Red Hat Text"/>
              </a:endParaRPr>
            </a:p>
          </p:txBody>
        </p:sp>
        <p:sp>
          <p:nvSpPr>
            <p:cNvPr id="2894" name="Google Shape;2894;p231"/>
            <p:cNvSpPr/>
            <p:nvPr/>
          </p:nvSpPr>
          <p:spPr>
            <a:xfrm rot="10799418">
              <a:off x="5514732" y="3836584"/>
              <a:ext cx="101751" cy="349479"/>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95" name="Google Shape;2895;p231"/>
            <p:cNvSpPr/>
            <p:nvPr/>
          </p:nvSpPr>
          <p:spPr>
            <a:xfrm rot="10799418">
              <a:off x="5514724" y="2553790"/>
              <a:ext cx="101751" cy="1241212"/>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96" name="Google Shape;2896;p231"/>
            <p:cNvSpPr/>
            <p:nvPr/>
          </p:nvSpPr>
          <p:spPr>
            <a:xfrm rot="10799418">
              <a:off x="5514724" y="1817546"/>
              <a:ext cx="101751" cy="664178"/>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97" name="Google Shape;2897;p231"/>
            <p:cNvSpPr/>
            <p:nvPr/>
          </p:nvSpPr>
          <p:spPr>
            <a:xfrm rot="10799418">
              <a:off x="5514724" y="1427334"/>
              <a:ext cx="101751" cy="318138"/>
            </a:xfrm>
            <a:custGeom>
              <a:avLst/>
              <a:gdLst/>
              <a:ahLst/>
              <a:cxnLst/>
              <a:rect l="l" t="t" r="r" b="b"/>
              <a:pathLst>
                <a:path w="6889" h="22547" extrusionOk="0">
                  <a:moveTo>
                    <a:pt x="0" y="0"/>
                  </a:moveTo>
                  <a:lnTo>
                    <a:pt x="6889" y="0"/>
                  </a:lnTo>
                  <a:lnTo>
                    <a:pt x="6889" y="22547"/>
                  </a:lnTo>
                  <a:lnTo>
                    <a:pt x="0" y="22547"/>
                  </a:lnTo>
                </a:path>
              </a:pathLst>
            </a:custGeom>
            <a:noFill/>
            <a:ln w="9525" cap="flat" cmpd="sng">
              <a:solidFill>
                <a:schemeClr val="dk2"/>
              </a:solidFill>
              <a:prstDash val="solid"/>
              <a:round/>
              <a:headEnd type="none" w="med" len="med"/>
              <a:tailEnd type="none" w="med" len="med"/>
            </a:ln>
          </p:spPr>
        </p:sp>
        <p:sp>
          <p:nvSpPr>
            <p:cNvPr id="2898" name="Google Shape;2898;p231"/>
            <p:cNvSpPr txBox="1"/>
            <p:nvPr/>
          </p:nvSpPr>
          <p:spPr>
            <a:xfrm>
              <a:off x="4912025" y="3880925"/>
              <a:ext cx="602700" cy="3141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a:solidFill>
                    <a:srgbClr val="222222"/>
                  </a:solidFill>
                  <a:latin typeface="Red Hat Text"/>
                  <a:ea typeface="Red Hat Text"/>
                  <a:cs typeface="Red Hat Text"/>
                  <a:sym typeface="Red Hat Text"/>
                </a:rPr>
                <a:t>$18,000</a:t>
              </a:r>
              <a:endParaRPr sz="1200">
                <a:latin typeface="Red Hat Text"/>
                <a:ea typeface="Red Hat Text"/>
                <a:cs typeface="Red Hat Text"/>
                <a:sym typeface="Red Hat Text"/>
              </a:endParaRPr>
            </a:p>
          </p:txBody>
        </p:sp>
        <p:sp>
          <p:nvSpPr>
            <p:cNvPr id="2899" name="Google Shape;2899;p231"/>
            <p:cNvSpPr txBox="1"/>
            <p:nvPr/>
          </p:nvSpPr>
          <p:spPr>
            <a:xfrm>
              <a:off x="5056596" y="3017350"/>
              <a:ext cx="466200" cy="3141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dirty="0">
                  <a:solidFill>
                    <a:srgbClr val="222222"/>
                  </a:solidFill>
                  <a:latin typeface="Red Hat Text"/>
                  <a:ea typeface="Red Hat Text"/>
                  <a:cs typeface="Red Hat Text"/>
                  <a:sym typeface="Red Hat Text"/>
                </a:rPr>
                <a:t>$876</a:t>
              </a:r>
              <a:endParaRPr sz="1200" dirty="0">
                <a:latin typeface="Red Hat Text"/>
                <a:ea typeface="Red Hat Text"/>
                <a:cs typeface="Red Hat Text"/>
                <a:sym typeface="Red Hat Text"/>
              </a:endParaRPr>
            </a:p>
          </p:txBody>
        </p:sp>
        <p:sp>
          <p:nvSpPr>
            <p:cNvPr id="2900" name="Google Shape;2900;p231"/>
            <p:cNvSpPr txBox="1"/>
            <p:nvPr/>
          </p:nvSpPr>
          <p:spPr>
            <a:xfrm>
              <a:off x="4912025" y="1994513"/>
              <a:ext cx="602700" cy="3141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a:solidFill>
                    <a:srgbClr val="222222"/>
                  </a:solidFill>
                  <a:latin typeface="Red Hat Text"/>
                  <a:ea typeface="Red Hat Text"/>
                  <a:cs typeface="Red Hat Text"/>
                  <a:sym typeface="Red Hat Text"/>
                </a:rPr>
                <a:t>$15,000</a:t>
              </a:r>
              <a:endParaRPr sz="1200">
                <a:latin typeface="Red Hat Text"/>
                <a:ea typeface="Red Hat Text"/>
                <a:cs typeface="Red Hat Text"/>
                <a:sym typeface="Red Hat Text"/>
              </a:endParaRPr>
            </a:p>
          </p:txBody>
        </p:sp>
        <p:sp>
          <p:nvSpPr>
            <p:cNvPr id="2901" name="Google Shape;2901;p231"/>
            <p:cNvSpPr txBox="1"/>
            <p:nvPr/>
          </p:nvSpPr>
          <p:spPr>
            <a:xfrm>
              <a:off x="4826175" y="1431375"/>
              <a:ext cx="688500" cy="314100"/>
            </a:xfrm>
            <a:prstGeom prst="rect">
              <a:avLst/>
            </a:prstGeom>
            <a:noFill/>
            <a:ln>
              <a:noFill/>
            </a:ln>
          </p:spPr>
          <p:txBody>
            <a:bodyPr spcFirstLastPara="1" wrap="square" lIns="121900" tIns="121900" rIns="121900" bIns="121900" anchor="t" anchorCtr="0">
              <a:noAutofit/>
            </a:bodyPr>
            <a:lstStyle/>
            <a:p>
              <a:pPr algn="ctr">
                <a:lnSpc>
                  <a:spcPct val="115000"/>
                </a:lnSpc>
              </a:pPr>
              <a:r>
                <a:rPr lang="en" sz="1200">
                  <a:solidFill>
                    <a:srgbClr val="222222"/>
                  </a:solidFill>
                  <a:latin typeface="Red Hat Text"/>
                  <a:ea typeface="Red Hat Text"/>
                  <a:cs typeface="Red Hat Text"/>
                  <a:sym typeface="Red Hat Text"/>
                </a:rPr>
                <a:t>$65,000*</a:t>
              </a:r>
              <a:endParaRPr sz="1200">
                <a:latin typeface="Red Hat Text"/>
                <a:ea typeface="Red Hat Text"/>
                <a:cs typeface="Red Hat Text"/>
                <a:sym typeface="Red Hat Text"/>
              </a:endParaRPr>
            </a:p>
          </p:txBody>
        </p:sp>
      </p:grpSp>
      <p:pic>
        <p:nvPicPr>
          <p:cNvPr id="2902" name="Google Shape;2902;p231"/>
          <p:cNvPicPr preferRelativeResize="0"/>
          <p:nvPr/>
        </p:nvPicPr>
        <p:blipFill>
          <a:blip r:embed="rId5">
            <a:alphaModFix/>
          </a:blip>
          <a:stretch>
            <a:fillRect/>
          </a:stretch>
        </p:blipFill>
        <p:spPr>
          <a:xfrm>
            <a:off x="8821926" y="5254513"/>
            <a:ext cx="868500" cy="868500"/>
          </a:xfrm>
          <a:prstGeom prst="rect">
            <a:avLst/>
          </a:prstGeom>
          <a:noFill/>
          <a:ln>
            <a:noFill/>
          </a:ln>
        </p:spPr>
      </p:pic>
      <p:sp>
        <p:nvSpPr>
          <p:cNvPr id="2903" name="Google Shape;2903;p231"/>
          <p:cNvSpPr/>
          <p:nvPr/>
        </p:nvSpPr>
        <p:spPr>
          <a:xfrm>
            <a:off x="4556533" y="4184551"/>
            <a:ext cx="3079200" cy="705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904" name="Google Shape;2904;p231"/>
          <p:cNvSpPr/>
          <p:nvPr/>
        </p:nvSpPr>
        <p:spPr>
          <a:xfrm>
            <a:off x="4454933" y="5302151"/>
            <a:ext cx="3079200" cy="705600"/>
          </a:xfrm>
          <a:prstGeom prst="ellipse">
            <a:avLst/>
          </a:prstGeom>
          <a:noFill/>
          <a:ln w="9525" cap="flat" cmpd="sng">
            <a:solidFill>
              <a:srgbClr val="FF0000"/>
            </a:solidFill>
            <a:prstDash val="solid"/>
            <a:round/>
            <a:headEnd type="none" w="sm" len="sm"/>
            <a:tailEnd type="none" w="sm" len="sm"/>
          </a:ln>
        </p:spPr>
        <p:txBody>
          <a:bodyPr spcFirstLastPara="1" wrap="square" lIns="121900" tIns="121900" rIns="121900" bIns="121900" anchor="ctr" anchorCtr="0">
            <a:noAutofit/>
          </a:bodyPr>
          <a:lstStyle/>
          <a:p>
            <a:endParaRPr sz="1867"/>
          </a:p>
        </p:txBody>
      </p:sp>
      <p:sp>
        <p:nvSpPr>
          <p:cNvPr id="2905" name="Google Shape;2905;p231"/>
          <p:cNvSpPr txBox="1"/>
          <p:nvPr/>
        </p:nvSpPr>
        <p:spPr>
          <a:xfrm>
            <a:off x="9595833" y="394067"/>
            <a:ext cx="2069200" cy="252800"/>
          </a:xfrm>
          <a:prstGeom prst="rect">
            <a:avLst/>
          </a:prstGeom>
          <a:noFill/>
          <a:ln>
            <a:noFill/>
          </a:ln>
        </p:spPr>
        <p:txBody>
          <a:bodyPr spcFirstLastPara="1" wrap="square" lIns="121900" tIns="121900" rIns="121900" bIns="121900" anchor="t" anchorCtr="0">
            <a:noAutofit/>
          </a:bodyPr>
          <a:lstStyle/>
          <a:p>
            <a:r>
              <a:rPr lang="en" sz="1867">
                <a:solidFill>
                  <a:srgbClr val="FF0000"/>
                </a:solidFill>
                <a:latin typeface="Red Hat Text"/>
                <a:ea typeface="Red Hat Text"/>
                <a:cs typeface="Red Hat Text"/>
                <a:sym typeface="Red Hat Text"/>
              </a:rPr>
              <a:t>New Pricing!</a:t>
            </a:r>
            <a:endParaRPr sz="1867">
              <a:solidFill>
                <a:srgbClr val="FF0000"/>
              </a:solidFill>
              <a:latin typeface="Red Hat Text"/>
              <a:ea typeface="Red Hat Text"/>
              <a:cs typeface="Red Hat Text"/>
              <a:sym typeface="Red Hat Text"/>
            </a:endParaRPr>
          </a:p>
        </p:txBody>
      </p:sp>
      <p:sp>
        <p:nvSpPr>
          <p:cNvPr id="2906" name="Google Shape;2906;p231"/>
          <p:cNvSpPr txBox="1"/>
          <p:nvPr/>
        </p:nvSpPr>
        <p:spPr>
          <a:xfrm>
            <a:off x="459267" y="6320067"/>
            <a:ext cx="4142400" cy="480000"/>
          </a:xfrm>
          <a:prstGeom prst="rect">
            <a:avLst/>
          </a:prstGeom>
          <a:noFill/>
          <a:ln>
            <a:noFill/>
          </a:ln>
        </p:spPr>
        <p:txBody>
          <a:bodyPr spcFirstLastPara="1" wrap="square" lIns="121900" tIns="121900" rIns="121900" bIns="121900" anchor="ctr" anchorCtr="0">
            <a:noAutofit/>
          </a:bodyPr>
          <a:lstStyle/>
          <a:p>
            <a:r>
              <a:rPr lang="en" sz="1200">
                <a:latin typeface="Red Hat Text"/>
                <a:ea typeface="Red Hat Text"/>
                <a:cs typeface="Red Hat Text"/>
                <a:sym typeface="Red Hat Text"/>
              </a:rPr>
              <a:t>*Operations: Conservative estimate of 0.5 FTE</a:t>
            </a:r>
            <a:endParaRPr sz="1200">
              <a:latin typeface="Red Hat Text"/>
              <a:ea typeface="Red Hat Text"/>
              <a:cs typeface="Red Hat Text"/>
              <a:sym typeface="Red Hat Text"/>
            </a:endParaRPr>
          </a:p>
          <a:p>
            <a:r>
              <a:rPr lang="en" sz="1200">
                <a:solidFill>
                  <a:schemeClr val="dk1"/>
                </a:solidFill>
                <a:latin typeface="Red Hat Text"/>
                <a:ea typeface="Red Hat Text"/>
                <a:cs typeface="Red Hat Text"/>
                <a:sym typeface="Red Hat Text"/>
              </a:rPr>
              <a:t>See detailed version of calculations </a:t>
            </a:r>
            <a:r>
              <a:rPr lang="en" sz="1200" u="sng">
                <a:solidFill>
                  <a:schemeClr val="accent1"/>
                </a:solidFill>
                <a:latin typeface="Red Hat Text"/>
                <a:ea typeface="Red Hat Text"/>
                <a:cs typeface="Red Hat Text"/>
                <a:sym typeface="Red Hat Text"/>
                <a:hlinkClick r:id="rId6">
                  <a:extLst>
                    <a:ext uri="{A12FA001-AC4F-418D-AE19-62706E023703}">
                      <ahyp:hlinkClr xmlns:ahyp="http://schemas.microsoft.com/office/drawing/2018/hyperlinkcolor" val="tx"/>
                    </a:ext>
                  </a:extLst>
                </a:hlinkClick>
              </a:rPr>
              <a:t>here</a:t>
            </a:r>
            <a:endParaRPr sz="1200">
              <a:latin typeface="Red Hat Text"/>
              <a:ea typeface="Red Hat Text"/>
              <a:cs typeface="Red Hat Text"/>
              <a:sym typeface="Red Hat Tex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1" fill="hold" nodeType="clickEffect">
                                  <p:stCondLst>
                                    <p:cond delay="0"/>
                                  </p:stCondLst>
                                  <p:childTnLst>
                                    <p:set>
                                      <p:cBhvr>
                                        <p:cTn id="6" dur="1" fill="hold">
                                          <p:stCondLst>
                                            <p:cond delay="0"/>
                                          </p:stCondLst>
                                        </p:cTn>
                                        <p:tgtEl>
                                          <p:spTgt spid="2904"/>
                                        </p:tgtEl>
                                        <p:attrNameLst>
                                          <p:attrName>style.visibility</p:attrName>
                                        </p:attrNameLst>
                                      </p:cBhvr>
                                      <p:to>
                                        <p:strVal val="visible"/>
                                      </p:to>
                                    </p:set>
                                    <p:anim calcmode="lin" valueType="num">
                                      <p:cBhvr additive="base">
                                        <p:cTn id="7" dur="1200"/>
                                        <p:tgtEl>
                                          <p:spTgt spid="290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1519665"/>
            <a:ext cx="4597400" cy="2675518"/>
          </a:xfrm>
          <a:prstGeom prst="rect">
            <a:avLst/>
          </a:prstGeom>
        </p:spPr>
        <p:txBody>
          <a:bodyPr vert="horz" wrap="square" lIns="0" tIns="16933" rIns="0" bIns="0" rtlCol="0">
            <a:spAutoFit/>
          </a:bodyPr>
          <a:lstStyle/>
          <a:p>
            <a:pPr marL="16933" marR="6773">
              <a:lnSpc>
                <a:spcPct val="108200"/>
              </a:lnSpc>
              <a:spcBef>
                <a:spcPts val="133"/>
              </a:spcBef>
            </a:pPr>
            <a:r>
              <a:rPr sz="5467" b="1" spc="-93" dirty="0">
                <a:solidFill>
                  <a:srgbClr val="FFFFFF"/>
                </a:solidFill>
                <a:latin typeface="Arial"/>
                <a:cs typeface="Arial"/>
              </a:rPr>
              <a:t>OpenShift</a:t>
            </a:r>
            <a:r>
              <a:rPr sz="5467" b="1" spc="-247" dirty="0">
                <a:solidFill>
                  <a:srgbClr val="FFFFFF"/>
                </a:solidFill>
                <a:latin typeface="Arial"/>
                <a:cs typeface="Arial"/>
              </a:rPr>
              <a:t> </a:t>
            </a:r>
            <a:r>
              <a:rPr sz="5467" b="1" spc="-160" dirty="0">
                <a:solidFill>
                  <a:srgbClr val="FFFFFF"/>
                </a:solidFill>
                <a:latin typeface="Arial"/>
                <a:cs typeface="Arial"/>
              </a:rPr>
              <a:t>and  </a:t>
            </a:r>
            <a:r>
              <a:rPr sz="5467" b="1" spc="-100" dirty="0">
                <a:solidFill>
                  <a:srgbClr val="FFFFFF"/>
                </a:solidFill>
                <a:latin typeface="Arial"/>
                <a:cs typeface="Arial"/>
              </a:rPr>
              <a:t>Kubernetes  </a:t>
            </a:r>
            <a:r>
              <a:rPr sz="5467" b="1" spc="-87" dirty="0">
                <a:solidFill>
                  <a:srgbClr val="FFFFFF"/>
                </a:solidFill>
                <a:latin typeface="Arial"/>
                <a:cs typeface="Arial"/>
              </a:rPr>
              <a:t>core</a:t>
            </a:r>
            <a:r>
              <a:rPr sz="5467" b="1" spc="-233" dirty="0">
                <a:solidFill>
                  <a:srgbClr val="FFFFFF"/>
                </a:solidFill>
                <a:latin typeface="Arial"/>
                <a:cs typeface="Arial"/>
              </a:rPr>
              <a:t> </a:t>
            </a:r>
            <a:r>
              <a:rPr sz="5467" b="1" spc="-140" dirty="0">
                <a:solidFill>
                  <a:srgbClr val="FFFFFF"/>
                </a:solidFill>
                <a:latin typeface="Arial"/>
                <a:cs typeface="Arial"/>
              </a:rPr>
              <a:t>concepts</a:t>
            </a:r>
            <a:endParaRPr sz="5467">
              <a:latin typeface="Arial"/>
              <a:cs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7" name="object 7"/>
          <p:cNvSpPr txBox="1">
            <a:spLocks noGrp="1"/>
          </p:cNvSpPr>
          <p:nvPr>
            <p:ph type="title"/>
          </p:nvPr>
        </p:nvSpPr>
        <p:spPr>
          <a:xfrm>
            <a:off x="1854637" y="1203899"/>
            <a:ext cx="8484447" cy="961075"/>
          </a:xfrm>
          <a:prstGeom prst="rect">
            <a:avLst/>
          </a:prstGeom>
        </p:spPr>
        <p:txBody>
          <a:bodyPr vert="horz" wrap="square" lIns="0" tIns="16933" rIns="0" bIns="0" rtlCol="0">
            <a:spAutoFit/>
          </a:bodyPr>
          <a:lstStyle/>
          <a:p>
            <a:pPr marL="16933">
              <a:spcBef>
                <a:spcPts val="133"/>
              </a:spcBef>
            </a:pPr>
            <a:r>
              <a:rPr spc="-113" dirty="0"/>
              <a:t>a</a:t>
            </a:r>
            <a:r>
              <a:rPr spc="-160" dirty="0"/>
              <a:t> </a:t>
            </a:r>
            <a:r>
              <a:rPr spc="53" dirty="0"/>
              <a:t>container</a:t>
            </a:r>
            <a:r>
              <a:rPr spc="-160" dirty="0"/>
              <a:t> </a:t>
            </a:r>
            <a:r>
              <a:rPr dirty="0"/>
              <a:t>is</a:t>
            </a:r>
            <a:r>
              <a:rPr spc="-152" dirty="0"/>
              <a:t> </a:t>
            </a:r>
            <a:r>
              <a:rPr spc="100" dirty="0"/>
              <a:t>the</a:t>
            </a:r>
            <a:r>
              <a:rPr spc="-160" dirty="0"/>
              <a:t> </a:t>
            </a:r>
            <a:r>
              <a:rPr spc="33" dirty="0"/>
              <a:t>smallest</a:t>
            </a:r>
            <a:r>
              <a:rPr spc="-160" dirty="0"/>
              <a:t> </a:t>
            </a:r>
            <a:r>
              <a:rPr spc="47" dirty="0"/>
              <a:t>compute</a:t>
            </a:r>
            <a:r>
              <a:rPr spc="-152" dirty="0"/>
              <a:t> </a:t>
            </a:r>
            <a:r>
              <a:rPr spc="127" dirty="0"/>
              <a:t>unit</a:t>
            </a:r>
          </a:p>
        </p:txBody>
      </p:sp>
      <p:grpSp>
        <p:nvGrpSpPr>
          <p:cNvPr id="8" name="object 8"/>
          <p:cNvGrpSpPr/>
          <p:nvPr/>
        </p:nvGrpSpPr>
        <p:grpSpPr>
          <a:xfrm>
            <a:off x="5583340" y="2982344"/>
            <a:ext cx="1025313" cy="894080"/>
            <a:chOff x="4187504" y="2236758"/>
            <a:chExt cx="768985" cy="670560"/>
          </a:xfrm>
        </p:grpSpPr>
        <p:sp>
          <p:nvSpPr>
            <p:cNvPr id="9" name="object 9"/>
            <p:cNvSpPr/>
            <p:nvPr/>
          </p:nvSpPr>
          <p:spPr>
            <a:xfrm>
              <a:off x="4201791" y="2251045"/>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0" name="object 10"/>
            <p:cNvSpPr/>
            <p:nvPr/>
          </p:nvSpPr>
          <p:spPr>
            <a:xfrm>
              <a:off x="4365563" y="2542945"/>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spTree>
    <p:extLst>
      <p:ext uri="{BB962C8B-B14F-4D97-AF65-F5344CB8AC3E}">
        <p14:creationId xmlns:p14="http://schemas.microsoft.com/office/powerpoint/2010/main" val="181415924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422357" y="6211252"/>
            <a:ext cx="49953" cy="73659"/>
          </a:xfrm>
          <a:custGeom>
            <a:avLst/>
            <a:gdLst/>
            <a:ahLst/>
            <a:cxnLst/>
            <a:rect l="l" t="t" r="r" b="b"/>
            <a:pathLst>
              <a:path w="37464" h="55245">
                <a:moveTo>
                  <a:pt x="19595" y="34528"/>
                </a:moveTo>
                <a:lnTo>
                  <a:pt x="12153" y="34528"/>
                </a:lnTo>
                <a:lnTo>
                  <a:pt x="8037" y="32940"/>
                </a:lnTo>
                <a:lnTo>
                  <a:pt x="4762" y="29765"/>
                </a:lnTo>
                <a:lnTo>
                  <a:pt x="1587" y="26590"/>
                </a:lnTo>
                <a:lnTo>
                  <a:pt x="0" y="22423"/>
                </a:lnTo>
                <a:lnTo>
                  <a:pt x="0" y="12104"/>
                </a:lnTo>
                <a:lnTo>
                  <a:pt x="1686" y="7937"/>
                </a:lnTo>
                <a:lnTo>
                  <a:pt x="5060" y="4762"/>
                </a:lnTo>
                <a:lnTo>
                  <a:pt x="8532" y="1587"/>
                </a:lnTo>
                <a:lnTo>
                  <a:pt x="13047" y="0"/>
                </a:lnTo>
                <a:lnTo>
                  <a:pt x="24655" y="0"/>
                </a:lnTo>
                <a:lnTo>
                  <a:pt x="29219" y="1934"/>
                </a:lnTo>
                <a:lnTo>
                  <a:pt x="32295" y="5804"/>
                </a:lnTo>
                <a:lnTo>
                  <a:pt x="34237" y="8185"/>
                </a:lnTo>
                <a:lnTo>
                  <a:pt x="15527" y="8185"/>
                </a:lnTo>
                <a:lnTo>
                  <a:pt x="13047" y="9028"/>
                </a:lnTo>
                <a:lnTo>
                  <a:pt x="11162" y="10715"/>
                </a:lnTo>
                <a:lnTo>
                  <a:pt x="9277" y="12303"/>
                </a:lnTo>
                <a:lnTo>
                  <a:pt x="8355" y="14436"/>
                </a:lnTo>
                <a:lnTo>
                  <a:pt x="8334" y="20141"/>
                </a:lnTo>
                <a:lnTo>
                  <a:pt x="9227" y="22423"/>
                </a:lnTo>
                <a:lnTo>
                  <a:pt x="11013" y="24110"/>
                </a:lnTo>
                <a:lnTo>
                  <a:pt x="12898" y="25697"/>
                </a:lnTo>
                <a:lnTo>
                  <a:pt x="15379" y="26491"/>
                </a:lnTo>
                <a:lnTo>
                  <a:pt x="36563" y="26491"/>
                </a:lnTo>
                <a:lnTo>
                  <a:pt x="36472" y="28035"/>
                </a:lnTo>
                <a:lnTo>
                  <a:pt x="35948" y="30658"/>
                </a:lnTo>
                <a:lnTo>
                  <a:pt x="27682" y="30658"/>
                </a:lnTo>
                <a:lnTo>
                  <a:pt x="26789" y="31749"/>
                </a:lnTo>
                <a:lnTo>
                  <a:pt x="25400" y="32692"/>
                </a:lnTo>
                <a:lnTo>
                  <a:pt x="23515" y="33486"/>
                </a:lnTo>
                <a:lnTo>
                  <a:pt x="21729" y="34180"/>
                </a:lnTo>
                <a:lnTo>
                  <a:pt x="19595" y="34528"/>
                </a:lnTo>
                <a:close/>
              </a:path>
              <a:path w="37464" h="55245">
                <a:moveTo>
                  <a:pt x="36563" y="26491"/>
                </a:moveTo>
                <a:lnTo>
                  <a:pt x="21530" y="26491"/>
                </a:lnTo>
                <a:lnTo>
                  <a:pt x="23961" y="25648"/>
                </a:lnTo>
                <a:lnTo>
                  <a:pt x="25746" y="23961"/>
                </a:lnTo>
                <a:lnTo>
                  <a:pt x="27631" y="22274"/>
                </a:lnTo>
                <a:lnTo>
                  <a:pt x="28513" y="20141"/>
                </a:lnTo>
                <a:lnTo>
                  <a:pt x="28574" y="14436"/>
                </a:lnTo>
                <a:lnTo>
                  <a:pt x="27631" y="12303"/>
                </a:lnTo>
                <a:lnTo>
                  <a:pt x="25746" y="10715"/>
                </a:lnTo>
                <a:lnTo>
                  <a:pt x="23861" y="9028"/>
                </a:lnTo>
                <a:lnTo>
                  <a:pt x="21480" y="8185"/>
                </a:lnTo>
                <a:lnTo>
                  <a:pt x="34237" y="8185"/>
                </a:lnTo>
                <a:lnTo>
                  <a:pt x="35371" y="9574"/>
                </a:lnTo>
                <a:lnTo>
                  <a:pt x="36878" y="14436"/>
                </a:lnTo>
                <a:lnTo>
                  <a:pt x="36805" y="22423"/>
                </a:lnTo>
                <a:lnTo>
                  <a:pt x="36563" y="26491"/>
                </a:lnTo>
                <a:close/>
              </a:path>
              <a:path w="37464" h="55245">
                <a:moveTo>
                  <a:pt x="9376" y="55215"/>
                </a:moveTo>
                <a:lnTo>
                  <a:pt x="9376" y="47178"/>
                </a:lnTo>
                <a:lnTo>
                  <a:pt x="19793" y="46583"/>
                </a:lnTo>
                <a:lnTo>
                  <a:pt x="25896" y="41076"/>
                </a:lnTo>
                <a:lnTo>
                  <a:pt x="27682" y="30658"/>
                </a:lnTo>
                <a:lnTo>
                  <a:pt x="35948" y="30658"/>
                </a:lnTo>
                <a:lnTo>
                  <a:pt x="18504" y="54818"/>
                </a:lnTo>
                <a:lnTo>
                  <a:pt x="9376" y="55215"/>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3429563" y="914887"/>
            <a:ext cx="9396871" cy="1125221"/>
          </a:xfrm>
          <a:prstGeom prst="rect">
            <a:avLst/>
          </a:prstGeom>
        </p:spPr>
        <p:txBody>
          <a:bodyPr vert="horz" wrap="square" lIns="0" tIns="179492" rIns="0" bIns="0" rtlCol="0">
            <a:spAutoFit/>
          </a:bodyPr>
          <a:lstStyle/>
          <a:p>
            <a:pPr marL="2870975" marR="6773" indent="-1123497">
              <a:lnSpc>
                <a:spcPct val="100400"/>
              </a:lnSpc>
              <a:spcBef>
                <a:spcPts val="113"/>
              </a:spcBef>
            </a:pPr>
            <a:r>
              <a:rPr spc="40" dirty="0"/>
              <a:t>containers </a:t>
            </a:r>
            <a:r>
              <a:rPr spc="7" dirty="0"/>
              <a:t>are </a:t>
            </a:r>
            <a:r>
              <a:rPr spc="40" dirty="0"/>
              <a:t>created</a:t>
            </a:r>
            <a:r>
              <a:rPr spc="-607" dirty="0"/>
              <a:t> </a:t>
            </a:r>
            <a:r>
              <a:rPr spc="113" dirty="0"/>
              <a:t>from  </a:t>
            </a:r>
            <a:r>
              <a:rPr spc="53" dirty="0"/>
              <a:t>container</a:t>
            </a:r>
            <a:r>
              <a:rPr spc="-167" dirty="0"/>
              <a:t> </a:t>
            </a:r>
            <a:r>
              <a:rPr spc="-20" dirty="0"/>
              <a:t>images</a:t>
            </a:r>
          </a:p>
        </p:txBody>
      </p:sp>
      <p:grpSp>
        <p:nvGrpSpPr>
          <p:cNvPr id="5" name="object 5"/>
          <p:cNvGrpSpPr/>
          <p:nvPr/>
        </p:nvGrpSpPr>
        <p:grpSpPr>
          <a:xfrm>
            <a:off x="4800673" y="3380543"/>
            <a:ext cx="3591560" cy="894080"/>
            <a:chOff x="3600505" y="2535407"/>
            <a:chExt cx="2693670" cy="670560"/>
          </a:xfrm>
        </p:grpSpPr>
        <p:sp>
          <p:nvSpPr>
            <p:cNvPr id="6" name="object 6"/>
            <p:cNvSpPr/>
            <p:nvPr/>
          </p:nvSpPr>
          <p:spPr>
            <a:xfrm>
              <a:off x="3605267" y="2870394"/>
              <a:ext cx="1876425" cy="0"/>
            </a:xfrm>
            <a:custGeom>
              <a:avLst/>
              <a:gdLst/>
              <a:ahLst/>
              <a:cxnLst/>
              <a:rect l="l" t="t" r="r" b="b"/>
              <a:pathLst>
                <a:path w="1876425">
                  <a:moveTo>
                    <a:pt x="0" y="0"/>
                  </a:moveTo>
                  <a:lnTo>
                    <a:pt x="1876321" y="0"/>
                  </a:lnTo>
                </a:path>
              </a:pathLst>
            </a:custGeom>
            <a:ln w="9524">
              <a:solidFill>
                <a:srgbClr val="666666"/>
              </a:solidFill>
            </a:ln>
          </p:spPr>
          <p:txBody>
            <a:bodyPr wrap="square" lIns="0" tIns="0" rIns="0" bIns="0" rtlCol="0"/>
            <a:lstStyle/>
            <a:p>
              <a:endParaRPr sz="2400"/>
            </a:p>
          </p:txBody>
        </p:sp>
        <p:sp>
          <p:nvSpPr>
            <p:cNvPr id="7" name="object 7"/>
            <p:cNvSpPr/>
            <p:nvPr/>
          </p:nvSpPr>
          <p:spPr>
            <a:xfrm>
              <a:off x="5481589" y="2854669"/>
              <a:ext cx="43815" cy="31750"/>
            </a:xfrm>
            <a:custGeom>
              <a:avLst/>
              <a:gdLst/>
              <a:ahLst/>
              <a:cxnLst/>
              <a:rect l="l" t="t" r="r" b="b"/>
              <a:pathLst>
                <a:path w="43814" h="31750">
                  <a:moveTo>
                    <a:pt x="0" y="31449"/>
                  </a:moveTo>
                  <a:lnTo>
                    <a:pt x="0" y="0"/>
                  </a:lnTo>
                  <a:lnTo>
                    <a:pt x="43249" y="15724"/>
                  </a:lnTo>
                  <a:lnTo>
                    <a:pt x="0" y="31449"/>
                  </a:lnTo>
                  <a:close/>
                </a:path>
              </a:pathLst>
            </a:custGeom>
            <a:solidFill>
              <a:srgbClr val="666666"/>
            </a:solidFill>
          </p:spPr>
          <p:txBody>
            <a:bodyPr wrap="square" lIns="0" tIns="0" rIns="0" bIns="0" rtlCol="0"/>
            <a:lstStyle/>
            <a:p>
              <a:endParaRPr sz="2400"/>
            </a:p>
          </p:txBody>
        </p:sp>
        <p:sp>
          <p:nvSpPr>
            <p:cNvPr id="8" name="object 8"/>
            <p:cNvSpPr/>
            <p:nvPr/>
          </p:nvSpPr>
          <p:spPr>
            <a:xfrm>
              <a:off x="5481589" y="2854669"/>
              <a:ext cx="43815" cy="31750"/>
            </a:xfrm>
            <a:custGeom>
              <a:avLst/>
              <a:gdLst/>
              <a:ahLst/>
              <a:cxnLst/>
              <a:rect l="l" t="t" r="r" b="b"/>
              <a:pathLst>
                <a:path w="43814" h="31750">
                  <a:moveTo>
                    <a:pt x="0" y="31449"/>
                  </a:moveTo>
                  <a:lnTo>
                    <a:pt x="43249" y="15724"/>
                  </a:lnTo>
                  <a:lnTo>
                    <a:pt x="0" y="0"/>
                  </a:lnTo>
                  <a:lnTo>
                    <a:pt x="0" y="31449"/>
                  </a:lnTo>
                  <a:close/>
                </a:path>
              </a:pathLst>
            </a:custGeom>
            <a:ln w="9524">
              <a:solidFill>
                <a:srgbClr val="666666"/>
              </a:solidFill>
            </a:ln>
          </p:spPr>
          <p:txBody>
            <a:bodyPr wrap="square" lIns="0" tIns="0" rIns="0" bIns="0" rtlCol="0"/>
            <a:lstStyle/>
            <a:p>
              <a:endParaRPr sz="2400"/>
            </a:p>
          </p:txBody>
        </p:sp>
        <p:sp>
          <p:nvSpPr>
            <p:cNvPr id="9" name="object 9"/>
            <p:cNvSpPr/>
            <p:nvPr/>
          </p:nvSpPr>
          <p:spPr>
            <a:xfrm>
              <a:off x="5538864" y="2549694"/>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grpSp>
      <p:sp>
        <p:nvSpPr>
          <p:cNvPr id="10" name="object 10"/>
          <p:cNvSpPr txBox="1"/>
          <p:nvPr/>
        </p:nvSpPr>
        <p:spPr>
          <a:xfrm>
            <a:off x="3919324" y="4664760"/>
            <a:ext cx="753533" cy="263320"/>
          </a:xfrm>
          <a:prstGeom prst="rect">
            <a:avLst/>
          </a:prstGeom>
        </p:spPr>
        <p:txBody>
          <a:bodyPr vert="horz" wrap="square" lIns="0" tIns="16933" rIns="0" bIns="0" rtlCol="0">
            <a:spAutoFit/>
          </a:bodyPr>
          <a:lstStyle/>
          <a:p>
            <a:pPr marL="16933">
              <a:spcBef>
                <a:spcPts val="133"/>
              </a:spcBef>
            </a:pPr>
            <a:r>
              <a:rPr sz="1600" spc="-193" dirty="0">
                <a:latin typeface="Arial Black"/>
                <a:cs typeface="Arial Black"/>
              </a:rPr>
              <a:t>BINA</a:t>
            </a:r>
            <a:r>
              <a:rPr sz="1600" spc="-280" dirty="0">
                <a:latin typeface="Arial Black"/>
                <a:cs typeface="Arial Black"/>
              </a:rPr>
              <a:t>R</a:t>
            </a:r>
            <a:r>
              <a:rPr sz="1600" spc="-227" dirty="0">
                <a:latin typeface="Arial Black"/>
                <a:cs typeface="Arial Black"/>
              </a:rPr>
              <a:t>Y</a:t>
            </a:r>
            <a:endParaRPr sz="1600">
              <a:latin typeface="Arial Black"/>
              <a:cs typeface="Arial Black"/>
            </a:endParaRPr>
          </a:p>
        </p:txBody>
      </p:sp>
      <p:sp>
        <p:nvSpPr>
          <p:cNvPr id="11" name="object 11"/>
          <p:cNvSpPr txBox="1"/>
          <p:nvPr/>
        </p:nvSpPr>
        <p:spPr>
          <a:xfrm>
            <a:off x="7416317" y="4664760"/>
            <a:ext cx="925407" cy="263320"/>
          </a:xfrm>
          <a:prstGeom prst="rect">
            <a:avLst/>
          </a:prstGeom>
        </p:spPr>
        <p:txBody>
          <a:bodyPr vert="horz" wrap="square" lIns="0" tIns="16933" rIns="0" bIns="0" rtlCol="0">
            <a:spAutoFit/>
          </a:bodyPr>
          <a:lstStyle/>
          <a:p>
            <a:pPr marL="16933">
              <a:spcBef>
                <a:spcPts val="133"/>
              </a:spcBef>
            </a:pPr>
            <a:r>
              <a:rPr sz="1600" spc="-193" dirty="0">
                <a:latin typeface="Arial Black"/>
                <a:cs typeface="Arial Black"/>
              </a:rPr>
              <a:t>RUNTIME</a:t>
            </a:r>
            <a:endParaRPr sz="1600">
              <a:latin typeface="Arial Black"/>
              <a:cs typeface="Arial Black"/>
            </a:endParaRPr>
          </a:p>
        </p:txBody>
      </p:sp>
      <p:sp>
        <p:nvSpPr>
          <p:cNvPr id="12" name="object 12"/>
          <p:cNvSpPr txBox="1"/>
          <p:nvPr/>
        </p:nvSpPr>
        <p:spPr>
          <a:xfrm>
            <a:off x="7571443" y="3742698"/>
            <a:ext cx="615527" cy="140209"/>
          </a:xfrm>
          <a:prstGeom prst="rect">
            <a:avLst/>
          </a:prstGeom>
        </p:spPr>
        <p:txBody>
          <a:bodyPr vert="horz" wrap="square" lIns="0" tIns="16933" rIns="0" bIns="0" rtlCol="0">
            <a:spAutoFit/>
          </a:bodyPr>
          <a:lstStyle/>
          <a:p>
            <a:pPr marL="16933">
              <a:spcBef>
                <a:spcPts val="133"/>
              </a:spcBef>
            </a:pPr>
            <a:r>
              <a:rPr sz="800" spc="-20" dirty="0">
                <a:latin typeface="Arial"/>
                <a:cs typeface="Arial"/>
              </a:rPr>
              <a:t>CONTAINER</a:t>
            </a:r>
            <a:endParaRPr sz="800">
              <a:latin typeface="Arial"/>
              <a:cs typeface="Arial"/>
            </a:endParaRPr>
          </a:p>
        </p:txBody>
      </p:sp>
      <p:sp>
        <p:nvSpPr>
          <p:cNvPr id="13" name="object 13"/>
          <p:cNvSpPr/>
          <p:nvPr/>
        </p:nvSpPr>
        <p:spPr>
          <a:xfrm>
            <a:off x="3819426" y="3400393"/>
            <a:ext cx="988060" cy="854287"/>
          </a:xfrm>
          <a:custGeom>
            <a:avLst/>
            <a:gdLst/>
            <a:ahLst/>
            <a:cxnLst/>
            <a:rect l="l" t="t" r="r" b="b"/>
            <a:pathLst>
              <a:path w="741045"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14" name="object 14"/>
          <p:cNvSpPr txBox="1"/>
          <p:nvPr/>
        </p:nvSpPr>
        <p:spPr>
          <a:xfrm>
            <a:off x="4134177" y="3742694"/>
            <a:ext cx="358140" cy="140209"/>
          </a:xfrm>
          <a:prstGeom prst="rect">
            <a:avLst/>
          </a:prstGeom>
        </p:spPr>
        <p:txBody>
          <a:bodyPr vert="horz" wrap="square" lIns="0" tIns="16933" rIns="0" bIns="0" rtlCol="0">
            <a:spAutoFit/>
          </a:bodyPr>
          <a:lstStyle/>
          <a:p>
            <a:pPr marL="16933">
              <a:spcBef>
                <a:spcPts val="133"/>
              </a:spcBef>
            </a:pPr>
            <a:r>
              <a:rPr sz="800" spc="7" dirty="0">
                <a:solidFill>
                  <a:srgbClr val="FFFFFF"/>
                </a:solidFill>
                <a:latin typeface="Arial"/>
                <a:cs typeface="Arial"/>
              </a:rPr>
              <a:t>IM</a:t>
            </a:r>
            <a:r>
              <a:rPr sz="800" spc="-27" dirty="0">
                <a:solidFill>
                  <a:srgbClr val="FFFFFF"/>
                </a:solidFill>
                <a:latin typeface="Arial"/>
                <a:cs typeface="Arial"/>
              </a:rPr>
              <a:t>A</a:t>
            </a:r>
            <a:r>
              <a:rPr sz="800" spc="-13" dirty="0">
                <a:solidFill>
                  <a:srgbClr val="FFFFFF"/>
                </a:solidFill>
                <a:latin typeface="Arial"/>
                <a:cs typeface="Arial"/>
              </a:rPr>
              <a:t>GE</a:t>
            </a:r>
            <a:endParaRPr sz="800">
              <a:latin typeface="Arial"/>
              <a:cs typeface="Arial"/>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397807" y="6211252"/>
            <a:ext cx="96520" cy="73659"/>
          </a:xfrm>
          <a:custGeom>
            <a:avLst/>
            <a:gdLst/>
            <a:ahLst/>
            <a:cxnLst/>
            <a:rect l="l" t="t" r="r" b="b"/>
            <a:pathLst>
              <a:path w="72389" h="55245">
                <a:moveTo>
                  <a:pt x="16818" y="54322"/>
                </a:moveTo>
                <a:lnTo>
                  <a:pt x="8781" y="54322"/>
                </a:lnTo>
                <a:lnTo>
                  <a:pt x="8781" y="12948"/>
                </a:lnTo>
                <a:lnTo>
                  <a:pt x="0" y="12948"/>
                </a:lnTo>
                <a:lnTo>
                  <a:pt x="0" y="7143"/>
                </a:lnTo>
                <a:lnTo>
                  <a:pt x="5754" y="7143"/>
                </a:lnTo>
                <a:lnTo>
                  <a:pt x="9326" y="5109"/>
                </a:lnTo>
                <a:lnTo>
                  <a:pt x="10715" y="1041"/>
                </a:lnTo>
                <a:lnTo>
                  <a:pt x="16818" y="1041"/>
                </a:lnTo>
                <a:lnTo>
                  <a:pt x="16818" y="54322"/>
                </a:lnTo>
                <a:close/>
              </a:path>
              <a:path w="72389" h="55245">
                <a:moveTo>
                  <a:pt x="56379" y="55215"/>
                </a:moveTo>
                <a:lnTo>
                  <a:pt x="49334" y="55215"/>
                </a:lnTo>
                <a:lnTo>
                  <a:pt x="46259" y="54421"/>
                </a:lnTo>
                <a:lnTo>
                  <a:pt x="33776" y="24110"/>
                </a:lnTo>
                <a:lnTo>
                  <a:pt x="34055" y="21133"/>
                </a:lnTo>
                <a:lnTo>
                  <a:pt x="49235" y="0"/>
                </a:lnTo>
                <a:lnTo>
                  <a:pt x="56280" y="0"/>
                </a:lnTo>
                <a:lnTo>
                  <a:pt x="59306" y="843"/>
                </a:lnTo>
                <a:lnTo>
                  <a:pt x="61885" y="2530"/>
                </a:lnTo>
                <a:lnTo>
                  <a:pt x="64466" y="4117"/>
                </a:lnTo>
                <a:lnTo>
                  <a:pt x="66450" y="6300"/>
                </a:lnTo>
                <a:lnTo>
                  <a:pt x="67169" y="7739"/>
                </a:lnTo>
                <a:lnTo>
                  <a:pt x="50724" y="7739"/>
                </a:lnTo>
                <a:lnTo>
                  <a:pt x="48938" y="8334"/>
                </a:lnTo>
                <a:lnTo>
                  <a:pt x="47449" y="9524"/>
                </a:lnTo>
                <a:lnTo>
                  <a:pt x="45961" y="10616"/>
                </a:lnTo>
                <a:lnTo>
                  <a:pt x="44820" y="12203"/>
                </a:lnTo>
                <a:lnTo>
                  <a:pt x="41992" y="24308"/>
                </a:lnTo>
                <a:lnTo>
                  <a:pt x="42091" y="32791"/>
                </a:lnTo>
                <a:lnTo>
                  <a:pt x="50724" y="47624"/>
                </a:lnTo>
                <a:lnTo>
                  <a:pt x="67169" y="47624"/>
                </a:lnTo>
                <a:lnTo>
                  <a:pt x="66598" y="48765"/>
                </a:lnTo>
                <a:lnTo>
                  <a:pt x="64614" y="50998"/>
                </a:lnTo>
                <a:lnTo>
                  <a:pt x="59454" y="54371"/>
                </a:lnTo>
                <a:lnTo>
                  <a:pt x="56379" y="55215"/>
                </a:lnTo>
                <a:close/>
              </a:path>
              <a:path w="72389" h="55245">
                <a:moveTo>
                  <a:pt x="67169" y="47624"/>
                </a:moveTo>
                <a:lnTo>
                  <a:pt x="54891" y="47624"/>
                </a:lnTo>
                <a:lnTo>
                  <a:pt x="56677" y="47029"/>
                </a:lnTo>
                <a:lnTo>
                  <a:pt x="59654" y="44648"/>
                </a:lnTo>
                <a:lnTo>
                  <a:pt x="60744" y="43060"/>
                </a:lnTo>
                <a:lnTo>
                  <a:pt x="61439" y="41076"/>
                </a:lnTo>
                <a:lnTo>
                  <a:pt x="62233" y="38992"/>
                </a:lnTo>
                <a:lnTo>
                  <a:pt x="62779" y="36859"/>
                </a:lnTo>
                <a:lnTo>
                  <a:pt x="63035" y="34974"/>
                </a:lnTo>
                <a:lnTo>
                  <a:pt x="63473" y="32494"/>
                </a:lnTo>
                <a:lnTo>
                  <a:pt x="63598" y="24110"/>
                </a:lnTo>
                <a:lnTo>
                  <a:pt x="63473" y="22572"/>
                </a:lnTo>
                <a:lnTo>
                  <a:pt x="63076" y="20389"/>
                </a:lnTo>
                <a:lnTo>
                  <a:pt x="62779" y="18107"/>
                </a:lnTo>
                <a:lnTo>
                  <a:pt x="54791" y="7739"/>
                </a:lnTo>
                <a:lnTo>
                  <a:pt x="67169" y="7739"/>
                </a:lnTo>
                <a:lnTo>
                  <a:pt x="69228" y="11757"/>
                </a:lnTo>
                <a:lnTo>
                  <a:pt x="70220" y="14634"/>
                </a:lnTo>
                <a:lnTo>
                  <a:pt x="70961" y="18355"/>
                </a:lnTo>
                <a:lnTo>
                  <a:pt x="71420" y="20389"/>
                </a:lnTo>
                <a:lnTo>
                  <a:pt x="71546" y="21133"/>
                </a:lnTo>
                <a:lnTo>
                  <a:pt x="71857" y="24110"/>
                </a:lnTo>
                <a:lnTo>
                  <a:pt x="71839" y="31253"/>
                </a:lnTo>
                <a:lnTo>
                  <a:pt x="71560" y="34280"/>
                </a:lnTo>
                <a:lnTo>
                  <a:pt x="70369" y="40332"/>
                </a:lnTo>
                <a:lnTo>
                  <a:pt x="69377" y="43209"/>
                </a:lnTo>
                <a:lnTo>
                  <a:pt x="67169" y="47624"/>
                </a:lnTo>
                <a:close/>
              </a:path>
            </a:pathLst>
          </a:custGeom>
          <a:solidFill>
            <a:srgbClr val="000000"/>
          </a:solidFill>
        </p:spPr>
        <p:txBody>
          <a:bodyPr wrap="square" lIns="0" tIns="0" rIns="0" bIns="0" rtlCol="0"/>
          <a:lstStyle/>
          <a:p>
            <a:endParaRPr sz="2400"/>
          </a:p>
        </p:txBody>
      </p:sp>
      <p:sp>
        <p:nvSpPr>
          <p:cNvPr id="7" name="object 7"/>
          <p:cNvSpPr/>
          <p:nvPr/>
        </p:nvSpPr>
        <p:spPr>
          <a:xfrm>
            <a:off x="2836511" y="2857127"/>
            <a:ext cx="3318087" cy="2643293"/>
          </a:xfrm>
          <a:custGeom>
            <a:avLst/>
            <a:gdLst/>
            <a:ahLst/>
            <a:cxnLst/>
            <a:rect l="l" t="t" r="r" b="b"/>
            <a:pathLst>
              <a:path w="2488565" h="1982470">
                <a:moveTo>
                  <a:pt x="0" y="0"/>
                </a:moveTo>
                <a:lnTo>
                  <a:pt x="2488482" y="0"/>
                </a:lnTo>
                <a:lnTo>
                  <a:pt x="2488482" y="1982396"/>
                </a:lnTo>
                <a:lnTo>
                  <a:pt x="0" y="1982396"/>
                </a:lnTo>
                <a:lnTo>
                  <a:pt x="0" y="0"/>
                </a:lnTo>
                <a:close/>
              </a:path>
            </a:pathLst>
          </a:custGeom>
          <a:ln w="19049">
            <a:solidFill>
              <a:srgbClr val="EB7908"/>
            </a:solidFill>
          </a:ln>
        </p:spPr>
        <p:txBody>
          <a:bodyPr wrap="square" lIns="0" tIns="0" rIns="0" bIns="0" rtlCol="0"/>
          <a:lstStyle/>
          <a:p>
            <a:endParaRPr sz="2400"/>
          </a:p>
        </p:txBody>
      </p:sp>
      <p:sp>
        <p:nvSpPr>
          <p:cNvPr id="8" name="object 8"/>
          <p:cNvSpPr txBox="1"/>
          <p:nvPr/>
        </p:nvSpPr>
        <p:spPr>
          <a:xfrm>
            <a:off x="3824796" y="2947719"/>
            <a:ext cx="1359747" cy="222219"/>
          </a:xfrm>
          <a:prstGeom prst="rect">
            <a:avLst/>
          </a:prstGeom>
        </p:spPr>
        <p:txBody>
          <a:bodyPr vert="horz" wrap="square" lIns="0" tIns="16933" rIns="0" bIns="0" rtlCol="0">
            <a:spAutoFit/>
          </a:bodyPr>
          <a:lstStyle/>
          <a:p>
            <a:pPr>
              <a:spcBef>
                <a:spcPts val="133"/>
              </a:spcBef>
            </a:pPr>
            <a:r>
              <a:rPr sz="1333" spc="-67" dirty="0">
                <a:latin typeface="Arial"/>
                <a:cs typeface="Arial"/>
              </a:rPr>
              <a:t>IMAGE</a:t>
            </a:r>
            <a:r>
              <a:rPr sz="1333" spc="-113" dirty="0">
                <a:latin typeface="Arial"/>
                <a:cs typeface="Arial"/>
              </a:rPr>
              <a:t> </a:t>
            </a:r>
            <a:r>
              <a:rPr sz="1333" spc="-73" dirty="0">
                <a:latin typeface="Arial"/>
                <a:cs typeface="Arial"/>
              </a:rPr>
              <a:t>REGISTRY</a:t>
            </a:r>
            <a:endParaRPr sz="1333">
              <a:latin typeface="Arial"/>
              <a:cs typeface="Arial"/>
            </a:endParaRPr>
          </a:p>
        </p:txBody>
      </p:sp>
      <p:sp>
        <p:nvSpPr>
          <p:cNvPr id="9" name="object 9"/>
          <p:cNvSpPr txBox="1">
            <a:spLocks noGrp="1"/>
          </p:cNvSpPr>
          <p:nvPr>
            <p:ph type="title"/>
          </p:nvPr>
        </p:nvSpPr>
        <p:spPr>
          <a:xfrm>
            <a:off x="2869381" y="733999"/>
            <a:ext cx="6454987" cy="958510"/>
          </a:xfrm>
          <a:prstGeom prst="rect">
            <a:avLst/>
          </a:prstGeom>
        </p:spPr>
        <p:txBody>
          <a:bodyPr vert="horz" wrap="square" lIns="0" tIns="14393" rIns="0" bIns="0" rtlCol="0">
            <a:spAutoFit/>
          </a:bodyPr>
          <a:lstStyle/>
          <a:p>
            <a:pPr marL="1379186" marR="6773" indent="-1363099">
              <a:lnSpc>
                <a:spcPct val="100400"/>
              </a:lnSpc>
              <a:spcBef>
                <a:spcPts val="113"/>
              </a:spcBef>
            </a:pPr>
            <a:r>
              <a:rPr spc="53" dirty="0"/>
              <a:t>container </a:t>
            </a:r>
            <a:r>
              <a:rPr spc="-20" dirty="0"/>
              <a:t>images </a:t>
            </a:r>
            <a:r>
              <a:rPr spc="7" dirty="0"/>
              <a:t>are </a:t>
            </a:r>
            <a:r>
              <a:rPr spc="60" dirty="0"/>
              <a:t>stored</a:t>
            </a:r>
            <a:r>
              <a:rPr spc="-720" dirty="0"/>
              <a:t> </a:t>
            </a:r>
            <a:r>
              <a:rPr spc="67" dirty="0"/>
              <a:t>in  </a:t>
            </a:r>
            <a:r>
              <a:rPr spc="-47" dirty="0"/>
              <a:t>an </a:t>
            </a:r>
            <a:r>
              <a:rPr dirty="0"/>
              <a:t>image</a:t>
            </a:r>
            <a:r>
              <a:rPr spc="-287" dirty="0"/>
              <a:t> </a:t>
            </a:r>
            <a:r>
              <a:rPr spc="100" dirty="0"/>
              <a:t>registry</a:t>
            </a:r>
          </a:p>
        </p:txBody>
      </p:sp>
      <p:grpSp>
        <p:nvGrpSpPr>
          <p:cNvPr id="10" name="object 10"/>
          <p:cNvGrpSpPr/>
          <p:nvPr/>
        </p:nvGrpSpPr>
        <p:grpSpPr>
          <a:xfrm>
            <a:off x="3012061" y="3387759"/>
            <a:ext cx="6362700" cy="1875367"/>
            <a:chOff x="2259045" y="2540819"/>
            <a:chExt cx="4772025" cy="1406525"/>
          </a:xfrm>
        </p:grpSpPr>
        <p:sp>
          <p:nvSpPr>
            <p:cNvPr id="11" name="object 11"/>
            <p:cNvSpPr/>
            <p:nvPr/>
          </p:nvSpPr>
          <p:spPr>
            <a:xfrm>
              <a:off x="4613315" y="3251393"/>
              <a:ext cx="1605915" cy="0"/>
            </a:xfrm>
            <a:custGeom>
              <a:avLst/>
              <a:gdLst/>
              <a:ahLst/>
              <a:cxnLst/>
              <a:rect l="l" t="t" r="r" b="b"/>
              <a:pathLst>
                <a:path w="1605914">
                  <a:moveTo>
                    <a:pt x="0" y="0"/>
                  </a:moveTo>
                  <a:lnTo>
                    <a:pt x="1605746" y="0"/>
                  </a:lnTo>
                </a:path>
              </a:pathLst>
            </a:custGeom>
            <a:ln w="9524">
              <a:solidFill>
                <a:srgbClr val="666666"/>
              </a:solidFill>
            </a:ln>
          </p:spPr>
          <p:txBody>
            <a:bodyPr wrap="square" lIns="0" tIns="0" rIns="0" bIns="0" rtlCol="0"/>
            <a:lstStyle/>
            <a:p>
              <a:endParaRPr sz="2400"/>
            </a:p>
          </p:txBody>
        </p:sp>
        <p:sp>
          <p:nvSpPr>
            <p:cNvPr id="12" name="object 12"/>
            <p:cNvSpPr/>
            <p:nvPr/>
          </p:nvSpPr>
          <p:spPr>
            <a:xfrm>
              <a:off x="6219062" y="3235668"/>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sz="2400"/>
            </a:p>
          </p:txBody>
        </p:sp>
        <p:sp>
          <p:nvSpPr>
            <p:cNvPr id="13" name="object 13"/>
            <p:cNvSpPr/>
            <p:nvPr/>
          </p:nvSpPr>
          <p:spPr>
            <a:xfrm>
              <a:off x="6219062" y="3235668"/>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400"/>
            </a:p>
          </p:txBody>
        </p:sp>
        <p:sp>
          <p:nvSpPr>
            <p:cNvPr id="14" name="object 14"/>
            <p:cNvSpPr/>
            <p:nvPr/>
          </p:nvSpPr>
          <p:spPr>
            <a:xfrm>
              <a:off x="6276212" y="2930694"/>
              <a:ext cx="740410" cy="641985"/>
            </a:xfrm>
            <a:custGeom>
              <a:avLst/>
              <a:gdLst/>
              <a:ahLst/>
              <a:cxnLst/>
              <a:rect l="l" t="t" r="r" b="b"/>
              <a:pathLst>
                <a:path w="740409"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5" name="object 15"/>
            <p:cNvSpPr/>
            <p:nvPr/>
          </p:nvSpPr>
          <p:spPr>
            <a:xfrm>
              <a:off x="6439971" y="3222600"/>
              <a:ext cx="413384" cy="55244"/>
            </a:xfrm>
            <a:custGeom>
              <a:avLst/>
              <a:gdLst/>
              <a:ahLst/>
              <a:cxnLst/>
              <a:rect l="l" t="t" r="r" b="b"/>
              <a:pathLst>
                <a:path w="413384" h="55245">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4" h="55245">
                  <a:moveTo>
                    <a:pt x="33039" y="13989"/>
                  </a:moveTo>
                  <a:lnTo>
                    <a:pt x="31750" y="11807"/>
                  </a:lnTo>
                  <a:lnTo>
                    <a:pt x="30261" y="10219"/>
                  </a:lnTo>
                  <a:lnTo>
                    <a:pt x="26888" y="8235"/>
                  </a:lnTo>
                  <a:lnTo>
                    <a:pt x="24755" y="7739"/>
                  </a:lnTo>
                  <a:lnTo>
                    <a:pt x="39141" y="7739"/>
                  </a:lnTo>
                  <a:lnTo>
                    <a:pt x="40332" y="10715"/>
                  </a:lnTo>
                  <a:lnTo>
                    <a:pt x="33039" y="13989"/>
                  </a:lnTo>
                  <a:close/>
                </a:path>
                <a:path w="413384" h="55245">
                  <a:moveTo>
                    <a:pt x="38729" y="47624"/>
                  </a:moveTo>
                  <a:lnTo>
                    <a:pt x="26640" y="47624"/>
                  </a:lnTo>
                  <a:lnTo>
                    <a:pt x="30261" y="45342"/>
                  </a:lnTo>
                  <a:lnTo>
                    <a:pt x="33039" y="40778"/>
                  </a:lnTo>
                  <a:lnTo>
                    <a:pt x="40481" y="43606"/>
                  </a:lnTo>
                  <a:lnTo>
                    <a:pt x="38729" y="47624"/>
                  </a:lnTo>
                  <a:close/>
                </a:path>
                <a:path w="413384" h="55245">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4" h="55245">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4" h="55245">
                  <a:moveTo>
                    <a:pt x="114976" y="54321"/>
                  </a:moveTo>
                  <a:lnTo>
                    <a:pt x="107089" y="54321"/>
                  </a:lnTo>
                  <a:lnTo>
                    <a:pt x="107089" y="1042"/>
                  </a:lnTo>
                  <a:lnTo>
                    <a:pt x="115125" y="1042"/>
                  </a:lnTo>
                  <a:lnTo>
                    <a:pt x="123400" y="14138"/>
                  </a:lnTo>
                  <a:lnTo>
                    <a:pt x="114828" y="14138"/>
                  </a:lnTo>
                  <a:lnTo>
                    <a:pt x="114942" y="17065"/>
                  </a:lnTo>
                  <a:lnTo>
                    <a:pt x="114976" y="54321"/>
                  </a:lnTo>
                  <a:close/>
                </a:path>
                <a:path w="413384" h="55245">
                  <a:moveTo>
                    <a:pt x="147421" y="40629"/>
                  </a:moveTo>
                  <a:lnTo>
                    <a:pt x="139831" y="40629"/>
                  </a:lnTo>
                  <a:lnTo>
                    <a:pt x="139633" y="39141"/>
                  </a:lnTo>
                  <a:lnTo>
                    <a:pt x="139533" y="1042"/>
                  </a:lnTo>
                  <a:lnTo>
                    <a:pt x="147421" y="1042"/>
                  </a:lnTo>
                  <a:lnTo>
                    <a:pt x="147421" y="40629"/>
                  </a:lnTo>
                  <a:close/>
                </a:path>
                <a:path w="413384" h="55245">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4" h="55245">
                  <a:moveTo>
                    <a:pt x="195867" y="8631"/>
                  </a:moveTo>
                  <a:lnTo>
                    <a:pt x="157767" y="8631"/>
                  </a:lnTo>
                  <a:lnTo>
                    <a:pt x="157767" y="1042"/>
                  </a:lnTo>
                  <a:lnTo>
                    <a:pt x="195867" y="1042"/>
                  </a:lnTo>
                  <a:lnTo>
                    <a:pt x="195867" y="8631"/>
                  </a:lnTo>
                  <a:close/>
                </a:path>
                <a:path w="413384" h="55245">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4" h="55245">
                  <a:moveTo>
                    <a:pt x="180835" y="54321"/>
                  </a:moveTo>
                  <a:lnTo>
                    <a:pt x="172799" y="54321"/>
                  </a:lnTo>
                  <a:lnTo>
                    <a:pt x="172799" y="8631"/>
                  </a:lnTo>
                  <a:lnTo>
                    <a:pt x="180835" y="8631"/>
                  </a:lnTo>
                  <a:lnTo>
                    <a:pt x="180835" y="54321"/>
                  </a:lnTo>
                  <a:close/>
                </a:path>
                <a:path w="413384" h="55245">
                  <a:moveTo>
                    <a:pt x="235329" y="34974"/>
                  </a:moveTo>
                  <a:lnTo>
                    <a:pt x="227269" y="34974"/>
                  </a:lnTo>
                  <a:lnTo>
                    <a:pt x="219976" y="14485"/>
                  </a:lnTo>
                  <a:lnTo>
                    <a:pt x="219381" y="12452"/>
                  </a:lnTo>
                  <a:lnTo>
                    <a:pt x="219083" y="10864"/>
                  </a:lnTo>
                  <a:lnTo>
                    <a:pt x="226641" y="10864"/>
                  </a:lnTo>
                  <a:lnTo>
                    <a:pt x="235329" y="34974"/>
                  </a:lnTo>
                  <a:close/>
                </a:path>
                <a:path w="413384" h="55245">
                  <a:moveTo>
                    <a:pt x="242301" y="54321"/>
                  </a:moveTo>
                  <a:lnTo>
                    <a:pt x="234115" y="54321"/>
                  </a:lnTo>
                  <a:lnTo>
                    <a:pt x="229799" y="42118"/>
                  </a:lnTo>
                  <a:lnTo>
                    <a:pt x="237903" y="42118"/>
                  </a:lnTo>
                  <a:lnTo>
                    <a:pt x="242301" y="54321"/>
                  </a:lnTo>
                  <a:close/>
                </a:path>
                <a:path w="413384" h="55245">
                  <a:moveTo>
                    <a:pt x="259134" y="54321"/>
                  </a:moveTo>
                  <a:lnTo>
                    <a:pt x="251247" y="54321"/>
                  </a:lnTo>
                  <a:lnTo>
                    <a:pt x="251247" y="1042"/>
                  </a:lnTo>
                  <a:lnTo>
                    <a:pt x="259134" y="1042"/>
                  </a:lnTo>
                  <a:lnTo>
                    <a:pt x="259134" y="54321"/>
                  </a:lnTo>
                  <a:close/>
                </a:path>
                <a:path w="413384" h="55245">
                  <a:moveTo>
                    <a:pt x="281090" y="54321"/>
                  </a:moveTo>
                  <a:lnTo>
                    <a:pt x="273203" y="54321"/>
                  </a:lnTo>
                  <a:lnTo>
                    <a:pt x="273203" y="1042"/>
                  </a:lnTo>
                  <a:lnTo>
                    <a:pt x="281239" y="1042"/>
                  </a:lnTo>
                  <a:lnTo>
                    <a:pt x="289514" y="14138"/>
                  </a:lnTo>
                  <a:lnTo>
                    <a:pt x="280942" y="14138"/>
                  </a:lnTo>
                  <a:lnTo>
                    <a:pt x="281055" y="17065"/>
                  </a:lnTo>
                  <a:lnTo>
                    <a:pt x="281090" y="54321"/>
                  </a:lnTo>
                  <a:close/>
                </a:path>
                <a:path w="413384" h="55245">
                  <a:moveTo>
                    <a:pt x="313534" y="40629"/>
                  </a:moveTo>
                  <a:lnTo>
                    <a:pt x="305945" y="40629"/>
                  </a:lnTo>
                  <a:lnTo>
                    <a:pt x="305746" y="39141"/>
                  </a:lnTo>
                  <a:lnTo>
                    <a:pt x="305647" y="1042"/>
                  </a:lnTo>
                  <a:lnTo>
                    <a:pt x="313534" y="1042"/>
                  </a:lnTo>
                  <a:lnTo>
                    <a:pt x="313534" y="40629"/>
                  </a:lnTo>
                  <a:close/>
                </a:path>
                <a:path w="413384" h="55245">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4" h="55245">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4" h="55245">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4" h="55245">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4" h="55245">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16" name="object 16"/>
            <p:cNvSpPr/>
            <p:nvPr/>
          </p:nvSpPr>
          <p:spPr>
            <a:xfrm>
              <a:off x="2259045" y="2540819"/>
              <a:ext cx="741045" cy="640715"/>
            </a:xfrm>
            <a:custGeom>
              <a:avLst/>
              <a:gdLst/>
              <a:ahLst/>
              <a:cxnLst/>
              <a:rect l="l" t="t" r="r" b="b"/>
              <a:pathLst>
                <a:path w="741044"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17" name="object 17"/>
            <p:cNvSpPr/>
            <p:nvPr/>
          </p:nvSpPr>
          <p:spPr>
            <a:xfrm>
              <a:off x="2521627" y="2832119"/>
              <a:ext cx="219075" cy="55244"/>
            </a:xfrm>
            <a:custGeom>
              <a:avLst/>
              <a:gdLst/>
              <a:ahLst/>
              <a:cxnLst/>
              <a:rect l="l" t="t" r="r" b="b"/>
              <a:pathLst>
                <a:path w="219075" h="55244">
                  <a:moveTo>
                    <a:pt x="7887" y="54322"/>
                  </a:moveTo>
                  <a:lnTo>
                    <a:pt x="0" y="54322"/>
                  </a:lnTo>
                  <a:lnTo>
                    <a:pt x="0" y="1042"/>
                  </a:lnTo>
                  <a:lnTo>
                    <a:pt x="7887" y="1042"/>
                  </a:lnTo>
                  <a:lnTo>
                    <a:pt x="7887" y="54322"/>
                  </a:lnTo>
                  <a:close/>
                </a:path>
                <a:path w="219075" h="55244">
                  <a:moveTo>
                    <a:pt x="29843" y="54322"/>
                  </a:moveTo>
                  <a:lnTo>
                    <a:pt x="21956" y="54322"/>
                  </a:lnTo>
                  <a:lnTo>
                    <a:pt x="21956" y="1042"/>
                  </a:lnTo>
                  <a:lnTo>
                    <a:pt x="29993" y="1042"/>
                  </a:lnTo>
                  <a:lnTo>
                    <a:pt x="36656" y="16520"/>
                  </a:lnTo>
                  <a:lnTo>
                    <a:pt x="29546" y="16520"/>
                  </a:lnTo>
                  <a:lnTo>
                    <a:pt x="29744" y="18405"/>
                  </a:lnTo>
                  <a:lnTo>
                    <a:pt x="29843" y="54322"/>
                  </a:lnTo>
                  <a:close/>
                </a:path>
                <a:path w="219075" h="55244">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4">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4">
                  <a:moveTo>
                    <a:pt x="69580" y="54322"/>
                  </a:moveTo>
                  <a:lnTo>
                    <a:pt x="61544" y="54322"/>
                  </a:lnTo>
                  <a:lnTo>
                    <a:pt x="61611" y="19992"/>
                  </a:lnTo>
                  <a:lnTo>
                    <a:pt x="61693" y="18405"/>
                  </a:lnTo>
                  <a:lnTo>
                    <a:pt x="61990" y="16520"/>
                  </a:lnTo>
                  <a:lnTo>
                    <a:pt x="69580" y="16520"/>
                  </a:lnTo>
                  <a:lnTo>
                    <a:pt x="69580" y="54322"/>
                  </a:lnTo>
                  <a:close/>
                </a:path>
                <a:path w="219075" h="55244">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4">
                  <a:moveTo>
                    <a:pt x="117735" y="34974"/>
                  </a:moveTo>
                  <a:lnTo>
                    <a:pt x="109675" y="34974"/>
                  </a:lnTo>
                  <a:lnTo>
                    <a:pt x="102383" y="14486"/>
                  </a:lnTo>
                  <a:lnTo>
                    <a:pt x="101787" y="12452"/>
                  </a:lnTo>
                  <a:lnTo>
                    <a:pt x="101489" y="10865"/>
                  </a:lnTo>
                  <a:lnTo>
                    <a:pt x="109047" y="10865"/>
                  </a:lnTo>
                  <a:lnTo>
                    <a:pt x="117735" y="34974"/>
                  </a:lnTo>
                  <a:close/>
                </a:path>
                <a:path w="219075" h="55244">
                  <a:moveTo>
                    <a:pt x="124706" y="54322"/>
                  </a:moveTo>
                  <a:lnTo>
                    <a:pt x="116521" y="54322"/>
                  </a:lnTo>
                  <a:lnTo>
                    <a:pt x="112205" y="42118"/>
                  </a:lnTo>
                  <a:lnTo>
                    <a:pt x="120309" y="42118"/>
                  </a:lnTo>
                  <a:lnTo>
                    <a:pt x="124706" y="54322"/>
                  </a:lnTo>
                  <a:close/>
                </a:path>
                <a:path w="219075" h="55244">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4">
                  <a:moveTo>
                    <a:pt x="163745" y="14287"/>
                  </a:moveTo>
                  <a:lnTo>
                    <a:pt x="160670" y="10021"/>
                  </a:lnTo>
                  <a:lnTo>
                    <a:pt x="156949" y="7888"/>
                  </a:lnTo>
                  <a:lnTo>
                    <a:pt x="169401" y="7888"/>
                  </a:lnTo>
                  <a:lnTo>
                    <a:pt x="170889" y="10269"/>
                  </a:lnTo>
                  <a:lnTo>
                    <a:pt x="163745" y="14287"/>
                  </a:lnTo>
                  <a:close/>
                </a:path>
                <a:path w="219075" h="55244">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4">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sp>
          <p:nvSpPr>
            <p:cNvPr id="18" name="object 18"/>
            <p:cNvSpPr/>
            <p:nvPr/>
          </p:nvSpPr>
          <p:spPr>
            <a:xfrm>
              <a:off x="3028068" y="2540819"/>
              <a:ext cx="741045" cy="640715"/>
            </a:xfrm>
            <a:custGeom>
              <a:avLst/>
              <a:gdLst/>
              <a:ahLst/>
              <a:cxnLst/>
              <a:rect l="l" t="t" r="r" b="b"/>
              <a:pathLst>
                <a:path w="741045"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19" name="object 19"/>
            <p:cNvSpPr/>
            <p:nvPr/>
          </p:nvSpPr>
          <p:spPr>
            <a:xfrm>
              <a:off x="3290655" y="2832119"/>
              <a:ext cx="219075" cy="55244"/>
            </a:xfrm>
            <a:custGeom>
              <a:avLst/>
              <a:gdLst/>
              <a:ahLst/>
              <a:cxnLst/>
              <a:rect l="l" t="t" r="r" b="b"/>
              <a:pathLst>
                <a:path w="219075" h="55244">
                  <a:moveTo>
                    <a:pt x="7887" y="54322"/>
                  </a:moveTo>
                  <a:lnTo>
                    <a:pt x="0" y="54322"/>
                  </a:lnTo>
                  <a:lnTo>
                    <a:pt x="0" y="1042"/>
                  </a:lnTo>
                  <a:lnTo>
                    <a:pt x="7887" y="1042"/>
                  </a:lnTo>
                  <a:lnTo>
                    <a:pt x="7887" y="54322"/>
                  </a:lnTo>
                  <a:close/>
                </a:path>
                <a:path w="219075" h="55244">
                  <a:moveTo>
                    <a:pt x="29843" y="54322"/>
                  </a:moveTo>
                  <a:lnTo>
                    <a:pt x="21956" y="54322"/>
                  </a:lnTo>
                  <a:lnTo>
                    <a:pt x="21956" y="1042"/>
                  </a:lnTo>
                  <a:lnTo>
                    <a:pt x="29993" y="1042"/>
                  </a:lnTo>
                  <a:lnTo>
                    <a:pt x="36656" y="16520"/>
                  </a:lnTo>
                  <a:lnTo>
                    <a:pt x="29546" y="16520"/>
                  </a:lnTo>
                  <a:lnTo>
                    <a:pt x="29744" y="18405"/>
                  </a:lnTo>
                  <a:lnTo>
                    <a:pt x="29843" y="54322"/>
                  </a:lnTo>
                  <a:close/>
                </a:path>
                <a:path w="219075" h="55244">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4">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4">
                  <a:moveTo>
                    <a:pt x="69580" y="54322"/>
                  </a:moveTo>
                  <a:lnTo>
                    <a:pt x="61544" y="54322"/>
                  </a:lnTo>
                  <a:lnTo>
                    <a:pt x="61611" y="19992"/>
                  </a:lnTo>
                  <a:lnTo>
                    <a:pt x="61693" y="18405"/>
                  </a:lnTo>
                  <a:lnTo>
                    <a:pt x="61990" y="16520"/>
                  </a:lnTo>
                  <a:lnTo>
                    <a:pt x="69580" y="16520"/>
                  </a:lnTo>
                  <a:lnTo>
                    <a:pt x="69580" y="54322"/>
                  </a:lnTo>
                  <a:close/>
                </a:path>
                <a:path w="219075" h="55244">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4">
                  <a:moveTo>
                    <a:pt x="117735" y="34974"/>
                  </a:moveTo>
                  <a:lnTo>
                    <a:pt x="109675" y="34974"/>
                  </a:lnTo>
                  <a:lnTo>
                    <a:pt x="102383" y="14486"/>
                  </a:lnTo>
                  <a:lnTo>
                    <a:pt x="101787" y="12452"/>
                  </a:lnTo>
                  <a:lnTo>
                    <a:pt x="101489" y="10865"/>
                  </a:lnTo>
                  <a:lnTo>
                    <a:pt x="109047" y="10865"/>
                  </a:lnTo>
                  <a:lnTo>
                    <a:pt x="117735" y="34974"/>
                  </a:lnTo>
                  <a:close/>
                </a:path>
                <a:path w="219075" h="55244">
                  <a:moveTo>
                    <a:pt x="124706" y="54322"/>
                  </a:moveTo>
                  <a:lnTo>
                    <a:pt x="116521" y="54322"/>
                  </a:lnTo>
                  <a:lnTo>
                    <a:pt x="112205" y="42118"/>
                  </a:lnTo>
                  <a:lnTo>
                    <a:pt x="120309" y="42118"/>
                  </a:lnTo>
                  <a:lnTo>
                    <a:pt x="124706" y="54322"/>
                  </a:lnTo>
                  <a:close/>
                </a:path>
                <a:path w="219075" h="55244">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4">
                  <a:moveTo>
                    <a:pt x="163745" y="14287"/>
                  </a:moveTo>
                  <a:lnTo>
                    <a:pt x="160670" y="10021"/>
                  </a:lnTo>
                  <a:lnTo>
                    <a:pt x="156949" y="7888"/>
                  </a:lnTo>
                  <a:lnTo>
                    <a:pt x="169401" y="7888"/>
                  </a:lnTo>
                  <a:lnTo>
                    <a:pt x="170889" y="10269"/>
                  </a:lnTo>
                  <a:lnTo>
                    <a:pt x="163745" y="14287"/>
                  </a:lnTo>
                  <a:close/>
                </a:path>
                <a:path w="219075" h="55244">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4">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sp>
          <p:nvSpPr>
            <p:cNvPr id="20" name="object 20"/>
            <p:cNvSpPr/>
            <p:nvPr/>
          </p:nvSpPr>
          <p:spPr>
            <a:xfrm>
              <a:off x="3797092" y="2540819"/>
              <a:ext cx="741045" cy="640715"/>
            </a:xfrm>
            <a:custGeom>
              <a:avLst/>
              <a:gdLst/>
              <a:ahLst/>
              <a:cxnLst/>
              <a:rect l="l" t="t" r="r" b="b"/>
              <a:pathLst>
                <a:path w="741045"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21" name="object 21"/>
            <p:cNvSpPr/>
            <p:nvPr/>
          </p:nvSpPr>
          <p:spPr>
            <a:xfrm>
              <a:off x="4059673" y="2832119"/>
              <a:ext cx="219075" cy="55244"/>
            </a:xfrm>
            <a:custGeom>
              <a:avLst/>
              <a:gdLst/>
              <a:ahLst/>
              <a:cxnLst/>
              <a:rect l="l" t="t" r="r" b="b"/>
              <a:pathLst>
                <a:path w="219075" h="55244">
                  <a:moveTo>
                    <a:pt x="7887" y="54322"/>
                  </a:moveTo>
                  <a:lnTo>
                    <a:pt x="0" y="54322"/>
                  </a:lnTo>
                  <a:lnTo>
                    <a:pt x="0" y="1042"/>
                  </a:lnTo>
                  <a:lnTo>
                    <a:pt x="7887" y="1042"/>
                  </a:lnTo>
                  <a:lnTo>
                    <a:pt x="7887" y="54322"/>
                  </a:lnTo>
                  <a:close/>
                </a:path>
                <a:path w="219075" h="55244">
                  <a:moveTo>
                    <a:pt x="29843" y="54322"/>
                  </a:moveTo>
                  <a:lnTo>
                    <a:pt x="21956" y="54322"/>
                  </a:lnTo>
                  <a:lnTo>
                    <a:pt x="21956" y="1042"/>
                  </a:lnTo>
                  <a:lnTo>
                    <a:pt x="29993" y="1042"/>
                  </a:lnTo>
                  <a:lnTo>
                    <a:pt x="36656" y="16520"/>
                  </a:lnTo>
                  <a:lnTo>
                    <a:pt x="29546" y="16520"/>
                  </a:lnTo>
                  <a:lnTo>
                    <a:pt x="29744" y="18405"/>
                  </a:lnTo>
                  <a:lnTo>
                    <a:pt x="29843" y="54322"/>
                  </a:lnTo>
                  <a:close/>
                </a:path>
                <a:path w="219075" h="55244">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4">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4">
                  <a:moveTo>
                    <a:pt x="69580" y="54322"/>
                  </a:moveTo>
                  <a:lnTo>
                    <a:pt x="61544" y="54322"/>
                  </a:lnTo>
                  <a:lnTo>
                    <a:pt x="61611" y="19992"/>
                  </a:lnTo>
                  <a:lnTo>
                    <a:pt x="61693" y="18405"/>
                  </a:lnTo>
                  <a:lnTo>
                    <a:pt x="61990" y="16520"/>
                  </a:lnTo>
                  <a:lnTo>
                    <a:pt x="69580" y="16520"/>
                  </a:lnTo>
                  <a:lnTo>
                    <a:pt x="69580" y="54322"/>
                  </a:lnTo>
                  <a:close/>
                </a:path>
                <a:path w="219075" h="55244">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4">
                  <a:moveTo>
                    <a:pt x="117735" y="34974"/>
                  </a:moveTo>
                  <a:lnTo>
                    <a:pt x="109675" y="34974"/>
                  </a:lnTo>
                  <a:lnTo>
                    <a:pt x="102383" y="14486"/>
                  </a:lnTo>
                  <a:lnTo>
                    <a:pt x="101787" y="12452"/>
                  </a:lnTo>
                  <a:lnTo>
                    <a:pt x="101489" y="10865"/>
                  </a:lnTo>
                  <a:lnTo>
                    <a:pt x="109047" y="10865"/>
                  </a:lnTo>
                  <a:lnTo>
                    <a:pt x="117735" y="34974"/>
                  </a:lnTo>
                  <a:close/>
                </a:path>
                <a:path w="219075" h="55244">
                  <a:moveTo>
                    <a:pt x="124706" y="54322"/>
                  </a:moveTo>
                  <a:lnTo>
                    <a:pt x="116521" y="54322"/>
                  </a:lnTo>
                  <a:lnTo>
                    <a:pt x="112205" y="42118"/>
                  </a:lnTo>
                  <a:lnTo>
                    <a:pt x="120309" y="42118"/>
                  </a:lnTo>
                  <a:lnTo>
                    <a:pt x="124706" y="54322"/>
                  </a:lnTo>
                  <a:close/>
                </a:path>
                <a:path w="219075" h="55244">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4">
                  <a:moveTo>
                    <a:pt x="163745" y="14287"/>
                  </a:moveTo>
                  <a:lnTo>
                    <a:pt x="160670" y="10021"/>
                  </a:lnTo>
                  <a:lnTo>
                    <a:pt x="156949" y="7888"/>
                  </a:lnTo>
                  <a:lnTo>
                    <a:pt x="169401" y="7888"/>
                  </a:lnTo>
                  <a:lnTo>
                    <a:pt x="170889" y="10269"/>
                  </a:lnTo>
                  <a:lnTo>
                    <a:pt x="163745" y="14287"/>
                  </a:lnTo>
                  <a:close/>
                </a:path>
                <a:path w="219075" h="55244">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4">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sp>
          <p:nvSpPr>
            <p:cNvPr id="22" name="object 22"/>
            <p:cNvSpPr/>
            <p:nvPr/>
          </p:nvSpPr>
          <p:spPr>
            <a:xfrm>
              <a:off x="2259045" y="3307118"/>
              <a:ext cx="741045" cy="640715"/>
            </a:xfrm>
            <a:custGeom>
              <a:avLst/>
              <a:gdLst/>
              <a:ahLst/>
              <a:cxnLst/>
              <a:rect l="l" t="t" r="r" b="b"/>
              <a:pathLst>
                <a:path w="741044"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23" name="object 23"/>
            <p:cNvSpPr/>
            <p:nvPr/>
          </p:nvSpPr>
          <p:spPr>
            <a:xfrm>
              <a:off x="2521627" y="3598423"/>
              <a:ext cx="219075" cy="55244"/>
            </a:xfrm>
            <a:custGeom>
              <a:avLst/>
              <a:gdLst/>
              <a:ahLst/>
              <a:cxnLst/>
              <a:rect l="l" t="t" r="r" b="b"/>
              <a:pathLst>
                <a:path w="219075" h="55245">
                  <a:moveTo>
                    <a:pt x="7887" y="54322"/>
                  </a:moveTo>
                  <a:lnTo>
                    <a:pt x="0" y="54322"/>
                  </a:lnTo>
                  <a:lnTo>
                    <a:pt x="0" y="1042"/>
                  </a:lnTo>
                  <a:lnTo>
                    <a:pt x="7887" y="1042"/>
                  </a:lnTo>
                  <a:lnTo>
                    <a:pt x="7887" y="54322"/>
                  </a:lnTo>
                  <a:close/>
                </a:path>
                <a:path w="219075" h="55245">
                  <a:moveTo>
                    <a:pt x="29843" y="54322"/>
                  </a:moveTo>
                  <a:lnTo>
                    <a:pt x="21956" y="54322"/>
                  </a:lnTo>
                  <a:lnTo>
                    <a:pt x="21956" y="1042"/>
                  </a:lnTo>
                  <a:lnTo>
                    <a:pt x="29993" y="1042"/>
                  </a:lnTo>
                  <a:lnTo>
                    <a:pt x="36656" y="16520"/>
                  </a:lnTo>
                  <a:lnTo>
                    <a:pt x="29546" y="16520"/>
                  </a:lnTo>
                  <a:lnTo>
                    <a:pt x="29744" y="18405"/>
                  </a:lnTo>
                  <a:lnTo>
                    <a:pt x="29843" y="54322"/>
                  </a:lnTo>
                  <a:close/>
                </a:path>
                <a:path w="219075" h="55245">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5">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5">
                  <a:moveTo>
                    <a:pt x="69580" y="54322"/>
                  </a:moveTo>
                  <a:lnTo>
                    <a:pt x="61544" y="54322"/>
                  </a:lnTo>
                  <a:lnTo>
                    <a:pt x="61611" y="19992"/>
                  </a:lnTo>
                  <a:lnTo>
                    <a:pt x="61693" y="18405"/>
                  </a:lnTo>
                  <a:lnTo>
                    <a:pt x="61990" y="16520"/>
                  </a:lnTo>
                  <a:lnTo>
                    <a:pt x="69580" y="16520"/>
                  </a:lnTo>
                  <a:lnTo>
                    <a:pt x="69580" y="54322"/>
                  </a:lnTo>
                  <a:close/>
                </a:path>
                <a:path w="219075" h="55245">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5">
                  <a:moveTo>
                    <a:pt x="117735" y="34974"/>
                  </a:moveTo>
                  <a:lnTo>
                    <a:pt x="109675" y="34974"/>
                  </a:lnTo>
                  <a:lnTo>
                    <a:pt x="102383" y="14486"/>
                  </a:lnTo>
                  <a:lnTo>
                    <a:pt x="101787" y="12452"/>
                  </a:lnTo>
                  <a:lnTo>
                    <a:pt x="101489" y="10865"/>
                  </a:lnTo>
                  <a:lnTo>
                    <a:pt x="109047" y="10865"/>
                  </a:lnTo>
                  <a:lnTo>
                    <a:pt x="117735" y="34974"/>
                  </a:lnTo>
                  <a:close/>
                </a:path>
                <a:path w="219075" h="55245">
                  <a:moveTo>
                    <a:pt x="124706" y="54322"/>
                  </a:moveTo>
                  <a:lnTo>
                    <a:pt x="116521" y="54322"/>
                  </a:lnTo>
                  <a:lnTo>
                    <a:pt x="112205" y="42118"/>
                  </a:lnTo>
                  <a:lnTo>
                    <a:pt x="120309" y="42118"/>
                  </a:lnTo>
                  <a:lnTo>
                    <a:pt x="124706" y="54322"/>
                  </a:lnTo>
                  <a:close/>
                </a:path>
                <a:path w="219075" h="55245">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5">
                  <a:moveTo>
                    <a:pt x="163745" y="14287"/>
                  </a:moveTo>
                  <a:lnTo>
                    <a:pt x="160670" y="10021"/>
                  </a:lnTo>
                  <a:lnTo>
                    <a:pt x="156949" y="7888"/>
                  </a:lnTo>
                  <a:lnTo>
                    <a:pt x="169401" y="7888"/>
                  </a:lnTo>
                  <a:lnTo>
                    <a:pt x="170889" y="10269"/>
                  </a:lnTo>
                  <a:lnTo>
                    <a:pt x="163745" y="14287"/>
                  </a:lnTo>
                  <a:close/>
                </a:path>
                <a:path w="219075" h="55245">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5">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sp>
          <p:nvSpPr>
            <p:cNvPr id="24" name="object 24"/>
            <p:cNvSpPr/>
            <p:nvPr/>
          </p:nvSpPr>
          <p:spPr>
            <a:xfrm>
              <a:off x="3028068" y="3307118"/>
              <a:ext cx="741045" cy="640715"/>
            </a:xfrm>
            <a:custGeom>
              <a:avLst/>
              <a:gdLst/>
              <a:ahLst/>
              <a:cxnLst/>
              <a:rect l="l" t="t" r="r" b="b"/>
              <a:pathLst>
                <a:path w="741045"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25" name="object 25"/>
            <p:cNvSpPr/>
            <p:nvPr/>
          </p:nvSpPr>
          <p:spPr>
            <a:xfrm>
              <a:off x="3290655" y="3598423"/>
              <a:ext cx="219075" cy="55244"/>
            </a:xfrm>
            <a:custGeom>
              <a:avLst/>
              <a:gdLst/>
              <a:ahLst/>
              <a:cxnLst/>
              <a:rect l="l" t="t" r="r" b="b"/>
              <a:pathLst>
                <a:path w="219075" h="55245">
                  <a:moveTo>
                    <a:pt x="7887" y="54322"/>
                  </a:moveTo>
                  <a:lnTo>
                    <a:pt x="0" y="54322"/>
                  </a:lnTo>
                  <a:lnTo>
                    <a:pt x="0" y="1042"/>
                  </a:lnTo>
                  <a:lnTo>
                    <a:pt x="7887" y="1042"/>
                  </a:lnTo>
                  <a:lnTo>
                    <a:pt x="7887" y="54322"/>
                  </a:lnTo>
                  <a:close/>
                </a:path>
                <a:path w="219075" h="55245">
                  <a:moveTo>
                    <a:pt x="29843" y="54322"/>
                  </a:moveTo>
                  <a:lnTo>
                    <a:pt x="21956" y="54322"/>
                  </a:lnTo>
                  <a:lnTo>
                    <a:pt x="21956" y="1042"/>
                  </a:lnTo>
                  <a:lnTo>
                    <a:pt x="29993" y="1042"/>
                  </a:lnTo>
                  <a:lnTo>
                    <a:pt x="36656" y="16520"/>
                  </a:lnTo>
                  <a:lnTo>
                    <a:pt x="29546" y="16520"/>
                  </a:lnTo>
                  <a:lnTo>
                    <a:pt x="29744" y="18405"/>
                  </a:lnTo>
                  <a:lnTo>
                    <a:pt x="29843" y="54322"/>
                  </a:lnTo>
                  <a:close/>
                </a:path>
                <a:path w="219075" h="55245">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5">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5">
                  <a:moveTo>
                    <a:pt x="69580" y="54322"/>
                  </a:moveTo>
                  <a:lnTo>
                    <a:pt x="61544" y="54322"/>
                  </a:lnTo>
                  <a:lnTo>
                    <a:pt x="61611" y="19992"/>
                  </a:lnTo>
                  <a:lnTo>
                    <a:pt x="61693" y="18405"/>
                  </a:lnTo>
                  <a:lnTo>
                    <a:pt x="61990" y="16520"/>
                  </a:lnTo>
                  <a:lnTo>
                    <a:pt x="69580" y="16520"/>
                  </a:lnTo>
                  <a:lnTo>
                    <a:pt x="69580" y="54322"/>
                  </a:lnTo>
                  <a:close/>
                </a:path>
                <a:path w="219075" h="55245">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5">
                  <a:moveTo>
                    <a:pt x="117735" y="34974"/>
                  </a:moveTo>
                  <a:lnTo>
                    <a:pt x="109675" y="34974"/>
                  </a:lnTo>
                  <a:lnTo>
                    <a:pt x="102383" y="14486"/>
                  </a:lnTo>
                  <a:lnTo>
                    <a:pt x="101787" y="12452"/>
                  </a:lnTo>
                  <a:lnTo>
                    <a:pt x="101489" y="10865"/>
                  </a:lnTo>
                  <a:lnTo>
                    <a:pt x="109047" y="10865"/>
                  </a:lnTo>
                  <a:lnTo>
                    <a:pt x="117735" y="34974"/>
                  </a:lnTo>
                  <a:close/>
                </a:path>
                <a:path w="219075" h="55245">
                  <a:moveTo>
                    <a:pt x="124706" y="54322"/>
                  </a:moveTo>
                  <a:lnTo>
                    <a:pt x="116521" y="54322"/>
                  </a:lnTo>
                  <a:lnTo>
                    <a:pt x="112205" y="42118"/>
                  </a:lnTo>
                  <a:lnTo>
                    <a:pt x="120309" y="42118"/>
                  </a:lnTo>
                  <a:lnTo>
                    <a:pt x="124706" y="54322"/>
                  </a:lnTo>
                  <a:close/>
                </a:path>
                <a:path w="219075" h="55245">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5">
                  <a:moveTo>
                    <a:pt x="163745" y="14287"/>
                  </a:moveTo>
                  <a:lnTo>
                    <a:pt x="160670" y="10021"/>
                  </a:lnTo>
                  <a:lnTo>
                    <a:pt x="156949" y="7888"/>
                  </a:lnTo>
                  <a:lnTo>
                    <a:pt x="169401" y="7888"/>
                  </a:lnTo>
                  <a:lnTo>
                    <a:pt x="170889" y="10269"/>
                  </a:lnTo>
                  <a:lnTo>
                    <a:pt x="163745" y="14287"/>
                  </a:lnTo>
                  <a:close/>
                </a:path>
                <a:path w="219075" h="55245">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5">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sp>
          <p:nvSpPr>
            <p:cNvPr id="26" name="object 26"/>
            <p:cNvSpPr/>
            <p:nvPr/>
          </p:nvSpPr>
          <p:spPr>
            <a:xfrm>
              <a:off x="3797092" y="3307118"/>
              <a:ext cx="741045" cy="640715"/>
            </a:xfrm>
            <a:custGeom>
              <a:avLst/>
              <a:gdLst/>
              <a:ahLst/>
              <a:cxnLst/>
              <a:rect l="l" t="t" r="r" b="b"/>
              <a:pathLst>
                <a:path w="741045" h="640714">
                  <a:moveTo>
                    <a:pt x="580648" y="640198"/>
                  </a:moveTo>
                  <a:lnTo>
                    <a:pt x="160049" y="640198"/>
                  </a:lnTo>
                  <a:lnTo>
                    <a:pt x="0" y="320099"/>
                  </a:lnTo>
                  <a:lnTo>
                    <a:pt x="160049" y="0"/>
                  </a:lnTo>
                  <a:lnTo>
                    <a:pt x="580648" y="0"/>
                  </a:lnTo>
                  <a:lnTo>
                    <a:pt x="740698" y="320099"/>
                  </a:lnTo>
                  <a:lnTo>
                    <a:pt x="580648" y="640198"/>
                  </a:lnTo>
                  <a:close/>
                </a:path>
              </a:pathLst>
            </a:custGeom>
            <a:solidFill>
              <a:srgbClr val="F4AE6B"/>
            </a:solidFill>
          </p:spPr>
          <p:txBody>
            <a:bodyPr wrap="square" lIns="0" tIns="0" rIns="0" bIns="0" rtlCol="0"/>
            <a:lstStyle/>
            <a:p>
              <a:endParaRPr sz="2400"/>
            </a:p>
          </p:txBody>
        </p:sp>
        <p:sp>
          <p:nvSpPr>
            <p:cNvPr id="27" name="object 27"/>
            <p:cNvSpPr/>
            <p:nvPr/>
          </p:nvSpPr>
          <p:spPr>
            <a:xfrm>
              <a:off x="4059673" y="3598423"/>
              <a:ext cx="219075" cy="55244"/>
            </a:xfrm>
            <a:custGeom>
              <a:avLst/>
              <a:gdLst/>
              <a:ahLst/>
              <a:cxnLst/>
              <a:rect l="l" t="t" r="r" b="b"/>
              <a:pathLst>
                <a:path w="219075" h="55245">
                  <a:moveTo>
                    <a:pt x="7887" y="54322"/>
                  </a:moveTo>
                  <a:lnTo>
                    <a:pt x="0" y="54322"/>
                  </a:lnTo>
                  <a:lnTo>
                    <a:pt x="0" y="1042"/>
                  </a:lnTo>
                  <a:lnTo>
                    <a:pt x="7887" y="1042"/>
                  </a:lnTo>
                  <a:lnTo>
                    <a:pt x="7887" y="54322"/>
                  </a:lnTo>
                  <a:close/>
                </a:path>
                <a:path w="219075" h="55245">
                  <a:moveTo>
                    <a:pt x="29843" y="54322"/>
                  </a:moveTo>
                  <a:lnTo>
                    <a:pt x="21956" y="54322"/>
                  </a:lnTo>
                  <a:lnTo>
                    <a:pt x="21956" y="1042"/>
                  </a:lnTo>
                  <a:lnTo>
                    <a:pt x="29993" y="1042"/>
                  </a:lnTo>
                  <a:lnTo>
                    <a:pt x="36656" y="16520"/>
                  </a:lnTo>
                  <a:lnTo>
                    <a:pt x="29546" y="16520"/>
                  </a:lnTo>
                  <a:lnTo>
                    <a:pt x="29744" y="18405"/>
                  </a:lnTo>
                  <a:lnTo>
                    <a:pt x="29843" y="54322"/>
                  </a:lnTo>
                  <a:close/>
                </a:path>
                <a:path w="219075" h="55245">
                  <a:moveTo>
                    <a:pt x="52983" y="38546"/>
                  </a:moveTo>
                  <a:lnTo>
                    <a:pt x="45768" y="38546"/>
                  </a:lnTo>
                  <a:lnTo>
                    <a:pt x="46066" y="37356"/>
                  </a:lnTo>
                  <a:lnTo>
                    <a:pt x="46561" y="35917"/>
                  </a:lnTo>
                  <a:lnTo>
                    <a:pt x="47257" y="34230"/>
                  </a:lnTo>
                  <a:lnTo>
                    <a:pt x="61544" y="1042"/>
                  </a:lnTo>
                  <a:lnTo>
                    <a:pt x="69580" y="1042"/>
                  </a:lnTo>
                  <a:lnTo>
                    <a:pt x="69580" y="16520"/>
                  </a:lnTo>
                  <a:lnTo>
                    <a:pt x="61990" y="16520"/>
                  </a:lnTo>
                  <a:lnTo>
                    <a:pt x="60799" y="19992"/>
                  </a:lnTo>
                  <a:lnTo>
                    <a:pt x="59709" y="22919"/>
                  </a:lnTo>
                  <a:lnTo>
                    <a:pt x="58716" y="25301"/>
                  </a:lnTo>
                  <a:lnTo>
                    <a:pt x="52983" y="38546"/>
                  </a:lnTo>
                  <a:close/>
                </a:path>
                <a:path w="219075" h="55245">
                  <a:moveTo>
                    <a:pt x="45768" y="55215"/>
                  </a:moveTo>
                  <a:lnTo>
                    <a:pt x="32820" y="25152"/>
                  </a:lnTo>
                  <a:lnTo>
                    <a:pt x="31431" y="22076"/>
                  </a:lnTo>
                  <a:lnTo>
                    <a:pt x="30339" y="19199"/>
                  </a:lnTo>
                  <a:lnTo>
                    <a:pt x="29546" y="16520"/>
                  </a:lnTo>
                  <a:lnTo>
                    <a:pt x="36656" y="16520"/>
                  </a:lnTo>
                  <a:lnTo>
                    <a:pt x="44280" y="34230"/>
                  </a:lnTo>
                  <a:lnTo>
                    <a:pt x="44775" y="35520"/>
                  </a:lnTo>
                  <a:lnTo>
                    <a:pt x="45396" y="37356"/>
                  </a:lnTo>
                  <a:lnTo>
                    <a:pt x="45768" y="38546"/>
                  </a:lnTo>
                  <a:lnTo>
                    <a:pt x="52983" y="38546"/>
                  </a:lnTo>
                  <a:lnTo>
                    <a:pt x="45768" y="55215"/>
                  </a:lnTo>
                  <a:close/>
                </a:path>
                <a:path w="219075" h="55245">
                  <a:moveTo>
                    <a:pt x="69580" y="54322"/>
                  </a:moveTo>
                  <a:lnTo>
                    <a:pt x="61544" y="54322"/>
                  </a:lnTo>
                  <a:lnTo>
                    <a:pt x="61611" y="19992"/>
                  </a:lnTo>
                  <a:lnTo>
                    <a:pt x="61693" y="18405"/>
                  </a:lnTo>
                  <a:lnTo>
                    <a:pt x="61990" y="16520"/>
                  </a:lnTo>
                  <a:lnTo>
                    <a:pt x="69580" y="16520"/>
                  </a:lnTo>
                  <a:lnTo>
                    <a:pt x="69580" y="54322"/>
                  </a:lnTo>
                  <a:close/>
                </a:path>
                <a:path w="219075" h="55245">
                  <a:moveTo>
                    <a:pt x="86309" y="54322"/>
                  </a:moveTo>
                  <a:lnTo>
                    <a:pt x="78123" y="54322"/>
                  </a:lnTo>
                  <a:lnTo>
                    <a:pt x="97322" y="1042"/>
                  </a:lnTo>
                  <a:lnTo>
                    <a:pt x="105508" y="1042"/>
                  </a:lnTo>
                  <a:lnTo>
                    <a:pt x="109047" y="10865"/>
                  </a:lnTo>
                  <a:lnTo>
                    <a:pt x="101489" y="10865"/>
                  </a:lnTo>
                  <a:lnTo>
                    <a:pt x="100994" y="12750"/>
                  </a:lnTo>
                  <a:lnTo>
                    <a:pt x="100349" y="14783"/>
                  </a:lnTo>
                  <a:lnTo>
                    <a:pt x="93006" y="34974"/>
                  </a:lnTo>
                  <a:lnTo>
                    <a:pt x="117735" y="34974"/>
                  </a:lnTo>
                  <a:lnTo>
                    <a:pt x="120309" y="42118"/>
                  </a:lnTo>
                  <a:lnTo>
                    <a:pt x="90625" y="42118"/>
                  </a:lnTo>
                  <a:lnTo>
                    <a:pt x="86309" y="54322"/>
                  </a:lnTo>
                  <a:close/>
                </a:path>
                <a:path w="219075" h="55245">
                  <a:moveTo>
                    <a:pt x="117735" y="34974"/>
                  </a:moveTo>
                  <a:lnTo>
                    <a:pt x="109675" y="34974"/>
                  </a:lnTo>
                  <a:lnTo>
                    <a:pt x="102383" y="14486"/>
                  </a:lnTo>
                  <a:lnTo>
                    <a:pt x="101787" y="12452"/>
                  </a:lnTo>
                  <a:lnTo>
                    <a:pt x="101489" y="10865"/>
                  </a:lnTo>
                  <a:lnTo>
                    <a:pt x="109047" y="10865"/>
                  </a:lnTo>
                  <a:lnTo>
                    <a:pt x="117735" y="34974"/>
                  </a:lnTo>
                  <a:close/>
                </a:path>
                <a:path w="219075" h="55245">
                  <a:moveTo>
                    <a:pt x="124706" y="54322"/>
                  </a:moveTo>
                  <a:lnTo>
                    <a:pt x="116521" y="54322"/>
                  </a:lnTo>
                  <a:lnTo>
                    <a:pt x="112205" y="42118"/>
                  </a:lnTo>
                  <a:lnTo>
                    <a:pt x="120309" y="42118"/>
                  </a:lnTo>
                  <a:lnTo>
                    <a:pt x="124706" y="54322"/>
                  </a:lnTo>
                  <a:close/>
                </a:path>
                <a:path w="219075" h="55245">
                  <a:moveTo>
                    <a:pt x="158338" y="55215"/>
                  </a:moveTo>
                  <a:lnTo>
                    <a:pt x="148714" y="55215"/>
                  </a:lnTo>
                  <a:lnTo>
                    <a:pt x="145241" y="54471"/>
                  </a:lnTo>
                  <a:lnTo>
                    <a:pt x="129366" y="31254"/>
                  </a:lnTo>
                  <a:lnTo>
                    <a:pt x="129418" y="23961"/>
                  </a:lnTo>
                  <a:lnTo>
                    <a:pt x="129862" y="21034"/>
                  </a:lnTo>
                  <a:lnTo>
                    <a:pt x="130855" y="17859"/>
                  </a:lnTo>
                  <a:lnTo>
                    <a:pt x="131846" y="14585"/>
                  </a:lnTo>
                  <a:lnTo>
                    <a:pt x="142314" y="2530"/>
                  </a:lnTo>
                  <a:lnTo>
                    <a:pt x="145390" y="843"/>
                  </a:lnTo>
                  <a:lnTo>
                    <a:pt x="148813" y="0"/>
                  </a:lnTo>
                  <a:lnTo>
                    <a:pt x="157346" y="0"/>
                  </a:lnTo>
                  <a:lnTo>
                    <a:pt x="161067" y="942"/>
                  </a:lnTo>
                  <a:lnTo>
                    <a:pt x="163745" y="2827"/>
                  </a:lnTo>
                  <a:lnTo>
                    <a:pt x="166524" y="4613"/>
                  </a:lnTo>
                  <a:lnTo>
                    <a:pt x="168905" y="7094"/>
                  </a:lnTo>
                  <a:lnTo>
                    <a:pt x="169401" y="7888"/>
                  </a:lnTo>
                  <a:lnTo>
                    <a:pt x="150401" y="7888"/>
                  </a:lnTo>
                  <a:lnTo>
                    <a:pt x="148416" y="8284"/>
                  </a:lnTo>
                  <a:lnTo>
                    <a:pt x="137700" y="33238"/>
                  </a:lnTo>
                  <a:lnTo>
                    <a:pt x="138940" y="37951"/>
                  </a:lnTo>
                  <a:lnTo>
                    <a:pt x="141422" y="41821"/>
                  </a:lnTo>
                  <a:lnTo>
                    <a:pt x="143902" y="45591"/>
                  </a:lnTo>
                  <a:lnTo>
                    <a:pt x="147622" y="47476"/>
                  </a:lnTo>
                  <a:lnTo>
                    <a:pt x="168955" y="47476"/>
                  </a:lnTo>
                  <a:lnTo>
                    <a:pt x="163001" y="53429"/>
                  </a:lnTo>
                  <a:lnTo>
                    <a:pt x="158338" y="55215"/>
                  </a:lnTo>
                  <a:close/>
                </a:path>
                <a:path w="219075" h="55245">
                  <a:moveTo>
                    <a:pt x="163745" y="14287"/>
                  </a:moveTo>
                  <a:lnTo>
                    <a:pt x="160670" y="10021"/>
                  </a:lnTo>
                  <a:lnTo>
                    <a:pt x="156949" y="7888"/>
                  </a:lnTo>
                  <a:lnTo>
                    <a:pt x="169401" y="7888"/>
                  </a:lnTo>
                  <a:lnTo>
                    <a:pt x="170889" y="10269"/>
                  </a:lnTo>
                  <a:lnTo>
                    <a:pt x="163745" y="14287"/>
                  </a:lnTo>
                  <a:close/>
                </a:path>
                <a:path w="219075" h="55245">
                  <a:moveTo>
                    <a:pt x="168955" y="47476"/>
                  </a:moveTo>
                  <a:lnTo>
                    <a:pt x="155957" y="47476"/>
                  </a:lnTo>
                  <a:lnTo>
                    <a:pt x="158686" y="46384"/>
                  </a:lnTo>
                  <a:lnTo>
                    <a:pt x="162852" y="42019"/>
                  </a:lnTo>
                  <a:lnTo>
                    <a:pt x="163894" y="39340"/>
                  </a:lnTo>
                  <a:lnTo>
                    <a:pt x="163894" y="35123"/>
                  </a:lnTo>
                  <a:lnTo>
                    <a:pt x="154369" y="35123"/>
                  </a:lnTo>
                  <a:lnTo>
                    <a:pt x="154369" y="27682"/>
                  </a:lnTo>
                  <a:lnTo>
                    <a:pt x="172080" y="27682"/>
                  </a:lnTo>
                  <a:lnTo>
                    <a:pt x="172062" y="41126"/>
                  </a:lnTo>
                  <a:lnTo>
                    <a:pt x="170244" y="46186"/>
                  </a:lnTo>
                  <a:lnTo>
                    <a:pt x="168955" y="47476"/>
                  </a:lnTo>
                  <a:close/>
                </a:path>
                <a:path w="219075" h="55245">
                  <a:moveTo>
                    <a:pt x="218704" y="54322"/>
                  </a:moveTo>
                  <a:lnTo>
                    <a:pt x="183878" y="54322"/>
                  </a:lnTo>
                  <a:lnTo>
                    <a:pt x="183878" y="1042"/>
                  </a:lnTo>
                  <a:lnTo>
                    <a:pt x="216918" y="1042"/>
                  </a:lnTo>
                  <a:lnTo>
                    <a:pt x="216918" y="8483"/>
                  </a:lnTo>
                  <a:lnTo>
                    <a:pt x="191766" y="8483"/>
                  </a:lnTo>
                  <a:lnTo>
                    <a:pt x="191766" y="23068"/>
                  </a:lnTo>
                  <a:lnTo>
                    <a:pt x="207988" y="23068"/>
                  </a:lnTo>
                  <a:lnTo>
                    <a:pt x="207988" y="30510"/>
                  </a:lnTo>
                  <a:lnTo>
                    <a:pt x="191766" y="30510"/>
                  </a:lnTo>
                  <a:lnTo>
                    <a:pt x="191766" y="46881"/>
                  </a:lnTo>
                  <a:lnTo>
                    <a:pt x="218704" y="46881"/>
                  </a:lnTo>
                  <a:lnTo>
                    <a:pt x="218704" y="54322"/>
                  </a:lnTo>
                  <a:close/>
                </a:path>
              </a:pathLst>
            </a:custGeom>
            <a:solidFill>
              <a:srgbClr val="FFFFFF"/>
            </a:solidFill>
          </p:spPr>
          <p:txBody>
            <a:bodyPr wrap="square" lIns="0" tIns="0" rIns="0" bIns="0" rtlCol="0"/>
            <a:lstStyle/>
            <a:p>
              <a:endParaRPr sz="2400"/>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9" name="Title 8">
            <a:extLst>
              <a:ext uri="{FF2B5EF4-FFF2-40B4-BE49-F238E27FC236}">
                <a16:creationId xmlns:a16="http://schemas.microsoft.com/office/drawing/2014/main" id="{69716238-AAEC-C533-C77B-DF6E4F232DCD}"/>
              </a:ext>
            </a:extLst>
          </p:cNvPr>
          <p:cNvSpPr>
            <a:spLocks noGrp="1"/>
          </p:cNvSpPr>
          <p:nvPr>
            <p:ph type="title"/>
          </p:nvPr>
        </p:nvSpPr>
        <p:spPr/>
        <p:txBody>
          <a:bodyPr/>
          <a:lstStyle/>
          <a:p>
            <a:endParaRPr lang="es-ES_tradnl"/>
          </a:p>
        </p:txBody>
      </p:sp>
      <p:pic>
        <p:nvPicPr>
          <p:cNvPr id="10" name="Picture 9">
            <a:extLst>
              <a:ext uri="{FF2B5EF4-FFF2-40B4-BE49-F238E27FC236}">
                <a16:creationId xmlns:a16="http://schemas.microsoft.com/office/drawing/2014/main" id="{07BD93B4-4739-9D6A-40D1-232F0C63D8A0}"/>
              </a:ext>
            </a:extLst>
          </p:cNvPr>
          <p:cNvPicPr>
            <a:picLocks noChangeAspect="1"/>
          </p:cNvPicPr>
          <p:nvPr/>
        </p:nvPicPr>
        <p:blipFill>
          <a:blip r:embed="rId5"/>
          <a:stretch>
            <a:fillRect/>
          </a:stretch>
        </p:blipFill>
        <p:spPr>
          <a:xfrm>
            <a:off x="729551" y="75034"/>
            <a:ext cx="11039267" cy="6173047"/>
          </a:xfrm>
          <a:prstGeom prst="rect">
            <a:avLst/>
          </a:prstGeom>
        </p:spPr>
      </p:pic>
    </p:spTree>
    <p:extLst>
      <p:ext uri="{BB962C8B-B14F-4D97-AF65-F5344CB8AC3E}">
        <p14:creationId xmlns:p14="http://schemas.microsoft.com/office/powerpoint/2010/main" val="340310945"/>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381773"/>
            <a:ext cx="3272561" cy="170655"/>
          </a:xfrm>
          <a:prstGeom prst="rect">
            <a:avLst/>
          </a:prstGeom>
          <a:blipFill>
            <a:blip r:embed="rId2" cstate="print"/>
            <a:stretch>
              <a:fillRect/>
            </a:stretch>
          </a:blipFill>
        </p:spPr>
        <p:txBody>
          <a:bodyPr wrap="square" lIns="0" tIns="0" rIns="0" bIns="0" rtlCol="0"/>
          <a:lstStyle/>
          <a:p>
            <a:endParaRPr sz="2400"/>
          </a:p>
        </p:txBody>
      </p:sp>
      <p:sp>
        <p:nvSpPr>
          <p:cNvPr id="3" name="object 3"/>
          <p:cNvSpPr/>
          <p:nvPr/>
        </p:nvSpPr>
        <p:spPr>
          <a:xfrm>
            <a:off x="391991" y="6211252"/>
            <a:ext cx="111760" cy="73659"/>
          </a:xfrm>
          <a:custGeom>
            <a:avLst/>
            <a:gdLst/>
            <a:ahLst/>
            <a:cxnLst/>
            <a:rect l="l" t="t" r="r" b="b"/>
            <a:pathLst>
              <a:path w="83820" h="55245">
                <a:moveTo>
                  <a:pt x="8037" y="14734"/>
                </a:moveTo>
                <a:lnTo>
                  <a:pt x="744" y="11459"/>
                </a:lnTo>
                <a:lnTo>
                  <a:pt x="2133" y="7987"/>
                </a:lnTo>
                <a:lnTo>
                  <a:pt x="4415" y="5209"/>
                </a:lnTo>
                <a:lnTo>
                  <a:pt x="7590" y="3125"/>
                </a:lnTo>
                <a:lnTo>
                  <a:pt x="10865" y="1041"/>
                </a:lnTo>
                <a:lnTo>
                  <a:pt x="14635" y="0"/>
                </a:lnTo>
                <a:lnTo>
                  <a:pt x="24259" y="0"/>
                </a:lnTo>
                <a:lnTo>
                  <a:pt x="28475" y="1488"/>
                </a:lnTo>
                <a:lnTo>
                  <a:pt x="31551" y="4464"/>
                </a:lnTo>
                <a:lnTo>
                  <a:pt x="34727" y="7342"/>
                </a:lnTo>
                <a:lnTo>
                  <a:pt x="34894" y="7739"/>
                </a:lnTo>
                <a:lnTo>
                  <a:pt x="13394" y="7739"/>
                </a:lnTo>
                <a:lnTo>
                  <a:pt x="9823" y="10070"/>
                </a:lnTo>
                <a:lnTo>
                  <a:pt x="8037" y="14734"/>
                </a:lnTo>
                <a:close/>
              </a:path>
              <a:path w="83820" h="55245">
                <a:moveTo>
                  <a:pt x="36760" y="54322"/>
                </a:moveTo>
                <a:lnTo>
                  <a:pt x="0" y="54322"/>
                </a:lnTo>
                <a:lnTo>
                  <a:pt x="1199" y="45690"/>
                </a:lnTo>
                <a:lnTo>
                  <a:pt x="4799" y="38099"/>
                </a:lnTo>
                <a:lnTo>
                  <a:pt x="10799" y="31551"/>
                </a:lnTo>
                <a:lnTo>
                  <a:pt x="19199" y="26044"/>
                </a:lnTo>
                <a:lnTo>
                  <a:pt x="21976" y="24655"/>
                </a:lnTo>
                <a:lnTo>
                  <a:pt x="24160" y="23167"/>
                </a:lnTo>
                <a:lnTo>
                  <a:pt x="25747" y="21580"/>
                </a:lnTo>
                <a:lnTo>
                  <a:pt x="27334" y="19893"/>
                </a:lnTo>
                <a:lnTo>
                  <a:pt x="28129" y="17908"/>
                </a:lnTo>
                <a:lnTo>
                  <a:pt x="28129" y="13344"/>
                </a:lnTo>
                <a:lnTo>
                  <a:pt x="27235" y="11459"/>
                </a:lnTo>
                <a:lnTo>
                  <a:pt x="23663" y="8483"/>
                </a:lnTo>
                <a:lnTo>
                  <a:pt x="21431" y="7739"/>
                </a:lnTo>
                <a:lnTo>
                  <a:pt x="34894" y="7739"/>
                </a:lnTo>
                <a:lnTo>
                  <a:pt x="36313" y="11112"/>
                </a:lnTo>
                <a:lnTo>
                  <a:pt x="36313" y="18752"/>
                </a:lnTo>
                <a:lnTo>
                  <a:pt x="15131" y="37008"/>
                </a:lnTo>
                <a:lnTo>
                  <a:pt x="10865" y="41523"/>
                </a:lnTo>
                <a:lnTo>
                  <a:pt x="9674" y="46583"/>
                </a:lnTo>
                <a:lnTo>
                  <a:pt x="36760" y="46583"/>
                </a:lnTo>
                <a:lnTo>
                  <a:pt x="36760" y="54322"/>
                </a:lnTo>
                <a:close/>
              </a:path>
              <a:path w="83820" h="55245">
                <a:moveTo>
                  <a:pt x="70648" y="55215"/>
                </a:moveTo>
                <a:lnTo>
                  <a:pt x="59634" y="55215"/>
                </a:lnTo>
                <a:lnTo>
                  <a:pt x="55220" y="53677"/>
                </a:lnTo>
                <a:lnTo>
                  <a:pt x="48473" y="47525"/>
                </a:lnTo>
                <a:lnTo>
                  <a:pt x="46786" y="43556"/>
                </a:lnTo>
                <a:lnTo>
                  <a:pt x="46852" y="32543"/>
                </a:lnTo>
                <a:lnTo>
                  <a:pt x="49763" y="28128"/>
                </a:lnTo>
                <a:lnTo>
                  <a:pt x="55716" y="25151"/>
                </a:lnTo>
                <a:lnTo>
                  <a:pt x="51251" y="22671"/>
                </a:lnTo>
                <a:lnTo>
                  <a:pt x="49019" y="18950"/>
                </a:lnTo>
                <a:lnTo>
                  <a:pt x="49019" y="10021"/>
                </a:lnTo>
                <a:lnTo>
                  <a:pt x="50507" y="6697"/>
                </a:lnTo>
                <a:lnTo>
                  <a:pt x="56460" y="1339"/>
                </a:lnTo>
                <a:lnTo>
                  <a:pt x="60330" y="0"/>
                </a:lnTo>
                <a:lnTo>
                  <a:pt x="69954" y="0"/>
                </a:lnTo>
                <a:lnTo>
                  <a:pt x="73872" y="1339"/>
                </a:lnTo>
                <a:lnTo>
                  <a:pt x="76849" y="4018"/>
                </a:lnTo>
                <a:lnTo>
                  <a:pt x="79925" y="6697"/>
                </a:lnTo>
                <a:lnTo>
                  <a:pt x="80407" y="7739"/>
                </a:lnTo>
                <a:lnTo>
                  <a:pt x="62860" y="7739"/>
                </a:lnTo>
                <a:lnTo>
                  <a:pt x="60875" y="8383"/>
                </a:lnTo>
                <a:lnTo>
                  <a:pt x="57799" y="10864"/>
                </a:lnTo>
                <a:lnTo>
                  <a:pt x="57055" y="12451"/>
                </a:lnTo>
                <a:lnTo>
                  <a:pt x="57055" y="16420"/>
                </a:lnTo>
                <a:lnTo>
                  <a:pt x="57799" y="18107"/>
                </a:lnTo>
                <a:lnTo>
                  <a:pt x="59288" y="19496"/>
                </a:lnTo>
                <a:lnTo>
                  <a:pt x="60875" y="20786"/>
                </a:lnTo>
                <a:lnTo>
                  <a:pt x="62860" y="21431"/>
                </a:lnTo>
                <a:lnTo>
                  <a:pt x="79915" y="21431"/>
                </a:lnTo>
                <a:lnTo>
                  <a:pt x="79230" y="22572"/>
                </a:lnTo>
                <a:lnTo>
                  <a:pt x="74766" y="25151"/>
                </a:lnTo>
                <a:lnTo>
                  <a:pt x="80719" y="28029"/>
                </a:lnTo>
                <a:lnTo>
                  <a:pt x="81373" y="29021"/>
                </a:lnTo>
                <a:lnTo>
                  <a:pt x="62215" y="29021"/>
                </a:lnTo>
                <a:lnTo>
                  <a:pt x="59784" y="29964"/>
                </a:lnTo>
                <a:lnTo>
                  <a:pt x="55914" y="33635"/>
                </a:lnTo>
                <a:lnTo>
                  <a:pt x="54972" y="35867"/>
                </a:lnTo>
                <a:lnTo>
                  <a:pt x="54972" y="41225"/>
                </a:lnTo>
                <a:lnTo>
                  <a:pt x="55914" y="43408"/>
                </a:lnTo>
                <a:lnTo>
                  <a:pt x="59684" y="46781"/>
                </a:lnTo>
                <a:lnTo>
                  <a:pt x="62116" y="47624"/>
                </a:lnTo>
                <a:lnTo>
                  <a:pt x="81847" y="47624"/>
                </a:lnTo>
                <a:lnTo>
                  <a:pt x="78486" y="50601"/>
                </a:lnTo>
                <a:lnTo>
                  <a:pt x="75113" y="53677"/>
                </a:lnTo>
                <a:lnTo>
                  <a:pt x="70648" y="55215"/>
                </a:lnTo>
                <a:close/>
              </a:path>
              <a:path w="83820" h="55245">
                <a:moveTo>
                  <a:pt x="79915" y="21431"/>
                </a:moveTo>
                <a:lnTo>
                  <a:pt x="67622" y="21431"/>
                </a:lnTo>
                <a:lnTo>
                  <a:pt x="69557" y="20786"/>
                </a:lnTo>
                <a:lnTo>
                  <a:pt x="71045" y="19496"/>
                </a:lnTo>
                <a:lnTo>
                  <a:pt x="72533" y="18107"/>
                </a:lnTo>
                <a:lnTo>
                  <a:pt x="73277" y="16420"/>
                </a:lnTo>
                <a:lnTo>
                  <a:pt x="73277" y="12451"/>
                </a:lnTo>
                <a:lnTo>
                  <a:pt x="72533" y="10864"/>
                </a:lnTo>
                <a:lnTo>
                  <a:pt x="71045" y="9673"/>
                </a:lnTo>
                <a:lnTo>
                  <a:pt x="69557" y="8383"/>
                </a:lnTo>
                <a:lnTo>
                  <a:pt x="67622" y="7739"/>
                </a:lnTo>
                <a:lnTo>
                  <a:pt x="80407" y="7739"/>
                </a:lnTo>
                <a:lnTo>
                  <a:pt x="81463" y="10021"/>
                </a:lnTo>
                <a:lnTo>
                  <a:pt x="81403" y="18950"/>
                </a:lnTo>
                <a:lnTo>
                  <a:pt x="79915" y="21431"/>
                </a:lnTo>
                <a:close/>
              </a:path>
              <a:path w="83820" h="55245">
                <a:moveTo>
                  <a:pt x="81847" y="47624"/>
                </a:moveTo>
                <a:lnTo>
                  <a:pt x="68168" y="47624"/>
                </a:lnTo>
                <a:lnTo>
                  <a:pt x="70648" y="46781"/>
                </a:lnTo>
                <a:lnTo>
                  <a:pt x="72533" y="45094"/>
                </a:lnTo>
                <a:lnTo>
                  <a:pt x="74517" y="43408"/>
                </a:lnTo>
                <a:lnTo>
                  <a:pt x="75510" y="41225"/>
                </a:lnTo>
                <a:lnTo>
                  <a:pt x="75510" y="35867"/>
                </a:lnTo>
                <a:lnTo>
                  <a:pt x="74517" y="33635"/>
                </a:lnTo>
                <a:lnTo>
                  <a:pt x="72533" y="31849"/>
                </a:lnTo>
                <a:lnTo>
                  <a:pt x="70549" y="29964"/>
                </a:lnTo>
                <a:lnTo>
                  <a:pt x="68069" y="29021"/>
                </a:lnTo>
                <a:lnTo>
                  <a:pt x="81373" y="29021"/>
                </a:lnTo>
                <a:lnTo>
                  <a:pt x="83696" y="32543"/>
                </a:lnTo>
                <a:lnTo>
                  <a:pt x="83696" y="43556"/>
                </a:lnTo>
                <a:lnTo>
                  <a:pt x="81959" y="47525"/>
                </a:lnTo>
                <a:close/>
              </a:path>
            </a:pathLst>
          </a:custGeom>
          <a:solidFill>
            <a:srgbClr val="000000"/>
          </a:solidFill>
        </p:spPr>
        <p:txBody>
          <a:bodyPr wrap="square" lIns="0" tIns="0" rIns="0" bIns="0" rtlCol="0"/>
          <a:lstStyle/>
          <a:p>
            <a:endParaRPr sz="2400"/>
          </a:p>
        </p:txBody>
      </p:sp>
      <p:sp>
        <p:nvSpPr>
          <p:cNvPr id="4" name="object 4"/>
          <p:cNvSpPr/>
          <p:nvPr/>
        </p:nvSpPr>
        <p:spPr>
          <a:xfrm>
            <a:off x="5774983" y="286109"/>
            <a:ext cx="3470331" cy="316507"/>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1710109" y="3099984"/>
            <a:ext cx="8790819" cy="1463689"/>
          </a:xfrm>
          <a:prstGeom prst="rect">
            <a:avLst/>
          </a:prstGeom>
          <a:blipFill>
            <a:blip r:embed="rId4" cstate="print"/>
            <a:stretch>
              <a:fillRect/>
            </a:stretch>
          </a:blipFill>
        </p:spPr>
        <p:txBody>
          <a:bodyPr wrap="square" lIns="0" tIns="0" rIns="0" bIns="0" rtlCol="0"/>
          <a:lstStyle/>
          <a:p>
            <a:endParaRPr sz="2400"/>
          </a:p>
        </p:txBody>
      </p:sp>
      <p:sp>
        <p:nvSpPr>
          <p:cNvPr id="6" name="object 6"/>
          <p:cNvSpPr txBox="1"/>
          <p:nvPr/>
        </p:nvSpPr>
        <p:spPr>
          <a:xfrm>
            <a:off x="9336321" y="4661453"/>
            <a:ext cx="646007" cy="160664"/>
          </a:xfrm>
          <a:prstGeom prst="rect">
            <a:avLst/>
          </a:prstGeom>
        </p:spPr>
        <p:txBody>
          <a:bodyPr vert="horz" wrap="square" lIns="0" tIns="16933" rIns="0" bIns="0" rtlCol="0">
            <a:spAutoFit/>
          </a:bodyPr>
          <a:lstStyle/>
          <a:p>
            <a:pPr marL="16933">
              <a:spcBef>
                <a:spcPts val="133"/>
              </a:spcBef>
            </a:pPr>
            <a:r>
              <a:rPr sz="933" spc="-80" dirty="0">
                <a:solidFill>
                  <a:srgbClr val="38751C"/>
                </a:solidFill>
                <a:latin typeface="Arial"/>
                <a:cs typeface="Arial"/>
              </a:rPr>
              <a:t>10.</a:t>
            </a:r>
            <a:r>
              <a:rPr sz="933" spc="-113" dirty="0">
                <a:solidFill>
                  <a:srgbClr val="38751C"/>
                </a:solidFill>
                <a:latin typeface="Arial"/>
                <a:cs typeface="Arial"/>
              </a:rPr>
              <a:t>1</a:t>
            </a:r>
            <a:r>
              <a:rPr sz="933" spc="27" dirty="0">
                <a:solidFill>
                  <a:srgbClr val="38751C"/>
                </a:solidFill>
                <a:latin typeface="Arial"/>
                <a:cs typeface="Arial"/>
              </a:rPr>
              <a:t>40.4.44</a:t>
            </a:r>
            <a:endParaRPr sz="933">
              <a:latin typeface="Arial"/>
              <a:cs typeface="Aria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400094" y="6211252"/>
            <a:ext cx="92287" cy="73659"/>
          </a:xfrm>
          <a:custGeom>
            <a:avLst/>
            <a:gdLst/>
            <a:ahLst/>
            <a:cxnLst/>
            <a:rect l="l" t="t" r="r" b="b"/>
            <a:pathLst>
              <a:path w="69214" h="55245">
                <a:moveTo>
                  <a:pt x="16818" y="54322"/>
                </a:moveTo>
                <a:lnTo>
                  <a:pt x="8781" y="54322"/>
                </a:lnTo>
                <a:lnTo>
                  <a:pt x="8781" y="12948"/>
                </a:lnTo>
                <a:lnTo>
                  <a:pt x="0" y="12948"/>
                </a:lnTo>
                <a:lnTo>
                  <a:pt x="0" y="7143"/>
                </a:lnTo>
                <a:lnTo>
                  <a:pt x="5754" y="7143"/>
                </a:lnTo>
                <a:lnTo>
                  <a:pt x="9326" y="5109"/>
                </a:lnTo>
                <a:lnTo>
                  <a:pt x="10715" y="1041"/>
                </a:lnTo>
                <a:lnTo>
                  <a:pt x="16818" y="1041"/>
                </a:lnTo>
                <a:lnTo>
                  <a:pt x="16818" y="54322"/>
                </a:lnTo>
                <a:close/>
              </a:path>
              <a:path w="69214" h="55245">
                <a:moveTo>
                  <a:pt x="41049" y="13692"/>
                </a:moveTo>
                <a:lnTo>
                  <a:pt x="33608" y="10864"/>
                </a:lnTo>
                <a:lnTo>
                  <a:pt x="34898" y="7491"/>
                </a:lnTo>
                <a:lnTo>
                  <a:pt x="37032" y="4861"/>
                </a:lnTo>
                <a:lnTo>
                  <a:pt x="40008" y="2976"/>
                </a:lnTo>
                <a:lnTo>
                  <a:pt x="42985" y="992"/>
                </a:lnTo>
                <a:lnTo>
                  <a:pt x="46557" y="0"/>
                </a:lnTo>
                <a:lnTo>
                  <a:pt x="55486" y="0"/>
                </a:lnTo>
                <a:lnTo>
                  <a:pt x="59405" y="1438"/>
                </a:lnTo>
                <a:lnTo>
                  <a:pt x="62481" y="4316"/>
                </a:lnTo>
                <a:lnTo>
                  <a:pt x="65656" y="7193"/>
                </a:lnTo>
                <a:lnTo>
                  <a:pt x="65906" y="7739"/>
                </a:lnTo>
                <a:lnTo>
                  <a:pt x="46308" y="7739"/>
                </a:lnTo>
                <a:lnTo>
                  <a:pt x="43133" y="9723"/>
                </a:lnTo>
                <a:lnTo>
                  <a:pt x="41049" y="13692"/>
                </a:lnTo>
                <a:close/>
              </a:path>
              <a:path w="69214" h="55245">
                <a:moveTo>
                  <a:pt x="67569" y="47624"/>
                </a:moveTo>
                <a:lnTo>
                  <a:pt x="53551" y="47624"/>
                </a:lnTo>
                <a:lnTo>
                  <a:pt x="56031" y="46930"/>
                </a:lnTo>
                <a:lnTo>
                  <a:pt x="58016" y="45541"/>
                </a:lnTo>
                <a:lnTo>
                  <a:pt x="60000" y="44053"/>
                </a:lnTo>
                <a:lnTo>
                  <a:pt x="60993" y="41870"/>
                </a:lnTo>
                <a:lnTo>
                  <a:pt x="60993" y="36413"/>
                </a:lnTo>
                <a:lnTo>
                  <a:pt x="60099" y="34329"/>
                </a:lnTo>
                <a:lnTo>
                  <a:pt x="58313" y="32742"/>
                </a:lnTo>
                <a:lnTo>
                  <a:pt x="56626" y="31154"/>
                </a:lnTo>
                <a:lnTo>
                  <a:pt x="54097" y="30360"/>
                </a:lnTo>
                <a:lnTo>
                  <a:pt x="46557" y="30360"/>
                </a:lnTo>
                <a:lnTo>
                  <a:pt x="46557" y="22770"/>
                </a:lnTo>
                <a:lnTo>
                  <a:pt x="53204" y="22770"/>
                </a:lnTo>
                <a:lnTo>
                  <a:pt x="55188" y="22125"/>
                </a:lnTo>
                <a:lnTo>
                  <a:pt x="56677" y="20835"/>
                </a:lnTo>
                <a:lnTo>
                  <a:pt x="58165" y="19446"/>
                </a:lnTo>
                <a:lnTo>
                  <a:pt x="58909" y="17660"/>
                </a:lnTo>
                <a:lnTo>
                  <a:pt x="58909" y="12997"/>
                </a:lnTo>
                <a:lnTo>
                  <a:pt x="58165" y="11112"/>
                </a:lnTo>
                <a:lnTo>
                  <a:pt x="56578" y="9723"/>
                </a:lnTo>
                <a:lnTo>
                  <a:pt x="55287" y="8433"/>
                </a:lnTo>
                <a:lnTo>
                  <a:pt x="53254" y="7739"/>
                </a:lnTo>
                <a:lnTo>
                  <a:pt x="65906" y="7739"/>
                </a:lnTo>
                <a:lnTo>
                  <a:pt x="67243" y="10665"/>
                </a:lnTo>
                <a:lnTo>
                  <a:pt x="67243" y="20190"/>
                </a:lnTo>
                <a:lnTo>
                  <a:pt x="64961" y="24060"/>
                </a:lnTo>
                <a:lnTo>
                  <a:pt x="60397" y="26342"/>
                </a:lnTo>
                <a:lnTo>
                  <a:pt x="66251" y="28723"/>
                </a:lnTo>
                <a:lnTo>
                  <a:pt x="69108" y="32742"/>
                </a:lnTo>
                <a:lnTo>
                  <a:pt x="69094" y="44053"/>
                </a:lnTo>
                <a:lnTo>
                  <a:pt x="67569" y="47624"/>
                </a:lnTo>
                <a:close/>
              </a:path>
              <a:path w="69214" h="55245">
                <a:moveTo>
                  <a:pt x="56031" y="55215"/>
                </a:moveTo>
                <a:lnTo>
                  <a:pt x="45911" y="55215"/>
                </a:lnTo>
                <a:lnTo>
                  <a:pt x="41992" y="54123"/>
                </a:lnTo>
                <a:lnTo>
                  <a:pt x="35642" y="49758"/>
                </a:lnTo>
                <a:lnTo>
                  <a:pt x="33310" y="46781"/>
                </a:lnTo>
                <a:lnTo>
                  <a:pt x="31822" y="43011"/>
                </a:lnTo>
                <a:lnTo>
                  <a:pt x="39115" y="40034"/>
                </a:lnTo>
                <a:lnTo>
                  <a:pt x="41397" y="45094"/>
                </a:lnTo>
                <a:lnTo>
                  <a:pt x="45216" y="47624"/>
                </a:lnTo>
                <a:lnTo>
                  <a:pt x="67569" y="47624"/>
                </a:lnTo>
                <a:lnTo>
                  <a:pt x="67442" y="47922"/>
                </a:lnTo>
                <a:lnTo>
                  <a:pt x="63969" y="50899"/>
                </a:lnTo>
                <a:lnTo>
                  <a:pt x="60496" y="53776"/>
                </a:lnTo>
                <a:lnTo>
                  <a:pt x="56031" y="55215"/>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1665752" y="1115237"/>
            <a:ext cx="9396871" cy="1430499"/>
          </a:xfrm>
          <a:prstGeom prst="rect">
            <a:avLst/>
          </a:prstGeom>
        </p:spPr>
        <p:txBody>
          <a:bodyPr vert="horz" wrap="square" lIns="0" tIns="14393" rIns="0" bIns="0" rtlCol="0">
            <a:spAutoFit/>
          </a:bodyPr>
          <a:lstStyle/>
          <a:p>
            <a:pPr marL="16933" marR="6773" indent="-847" algn="ctr">
              <a:lnSpc>
                <a:spcPct val="100400"/>
              </a:lnSpc>
              <a:spcBef>
                <a:spcPts val="113"/>
              </a:spcBef>
            </a:pPr>
            <a:r>
              <a:rPr spc="-7" dirty="0">
                <a:latin typeface="Courier New"/>
                <a:cs typeface="Courier New"/>
              </a:rPr>
              <a:t>ReplicationControllers </a:t>
            </a:r>
            <a:r>
              <a:rPr spc="33" dirty="0"/>
              <a:t>&amp;  </a:t>
            </a:r>
            <a:r>
              <a:rPr spc="-7" dirty="0">
                <a:latin typeface="Courier New"/>
                <a:cs typeface="Courier New"/>
              </a:rPr>
              <a:t>ReplicaSets</a:t>
            </a:r>
            <a:r>
              <a:rPr spc="-1753" dirty="0">
                <a:latin typeface="Courier New"/>
                <a:cs typeface="Courier New"/>
              </a:rPr>
              <a:t> </a:t>
            </a:r>
            <a:r>
              <a:rPr dirty="0"/>
              <a:t>ensure </a:t>
            </a:r>
            <a:r>
              <a:rPr spc="-113" dirty="0"/>
              <a:t>a </a:t>
            </a:r>
            <a:r>
              <a:rPr spc="27" dirty="0"/>
              <a:t>speciﬁed </a:t>
            </a:r>
            <a:r>
              <a:rPr spc="40" dirty="0"/>
              <a:t>number</a:t>
            </a:r>
            <a:r>
              <a:rPr spc="-160" dirty="0"/>
              <a:t> </a:t>
            </a:r>
            <a:r>
              <a:rPr spc="100" dirty="0"/>
              <a:t>of </a:t>
            </a:r>
            <a:r>
              <a:rPr spc="67" dirty="0"/>
              <a:t> </a:t>
            </a:r>
            <a:r>
              <a:rPr spc="-20" dirty="0"/>
              <a:t>pods</a:t>
            </a:r>
            <a:r>
              <a:rPr spc="-167" dirty="0"/>
              <a:t> </a:t>
            </a:r>
            <a:r>
              <a:rPr spc="7" dirty="0"/>
              <a:t>are</a:t>
            </a:r>
            <a:r>
              <a:rPr spc="-160" dirty="0"/>
              <a:t> </a:t>
            </a:r>
            <a:r>
              <a:rPr spc="53" dirty="0"/>
              <a:t>running</a:t>
            </a:r>
            <a:r>
              <a:rPr spc="-160" dirty="0"/>
              <a:t> </a:t>
            </a:r>
            <a:r>
              <a:rPr spc="120" dirty="0"/>
              <a:t>at</a:t>
            </a:r>
            <a:r>
              <a:rPr spc="-160" dirty="0"/>
              <a:t> </a:t>
            </a:r>
            <a:r>
              <a:rPr spc="-13" dirty="0"/>
              <a:t>any</a:t>
            </a:r>
            <a:r>
              <a:rPr spc="-167" dirty="0"/>
              <a:t> </a:t>
            </a:r>
            <a:r>
              <a:rPr spc="27" dirty="0"/>
              <a:t>given</a:t>
            </a:r>
            <a:r>
              <a:rPr spc="-160" dirty="0"/>
              <a:t> </a:t>
            </a:r>
            <a:r>
              <a:rPr spc="113" dirty="0"/>
              <a:t>time</a:t>
            </a:r>
          </a:p>
        </p:txBody>
      </p:sp>
      <p:sp>
        <p:nvSpPr>
          <p:cNvPr id="5" name="object 5"/>
          <p:cNvSpPr/>
          <p:nvPr/>
        </p:nvSpPr>
        <p:spPr>
          <a:xfrm>
            <a:off x="1660757" y="3087401"/>
            <a:ext cx="1282700" cy="1538393"/>
          </a:xfrm>
          <a:custGeom>
            <a:avLst/>
            <a:gdLst/>
            <a:ahLst/>
            <a:cxnLst/>
            <a:rect l="l" t="t" r="r" b="b"/>
            <a:pathLst>
              <a:path w="962025" h="1153795">
                <a:moveTo>
                  <a:pt x="0" y="0"/>
                </a:moveTo>
                <a:lnTo>
                  <a:pt x="801245" y="0"/>
                </a:lnTo>
                <a:lnTo>
                  <a:pt x="961498" y="160252"/>
                </a:lnTo>
                <a:lnTo>
                  <a:pt x="961498" y="1153792"/>
                </a:lnTo>
                <a:lnTo>
                  <a:pt x="0" y="1153792"/>
                </a:lnTo>
                <a:lnTo>
                  <a:pt x="0" y="0"/>
                </a:lnTo>
                <a:close/>
              </a:path>
            </a:pathLst>
          </a:custGeom>
          <a:ln w="9524">
            <a:solidFill>
              <a:srgbClr val="666666"/>
            </a:solidFill>
          </a:ln>
        </p:spPr>
        <p:txBody>
          <a:bodyPr wrap="square" lIns="0" tIns="0" rIns="0" bIns="0" rtlCol="0"/>
          <a:lstStyle/>
          <a:p>
            <a:endParaRPr sz="2400"/>
          </a:p>
        </p:txBody>
      </p:sp>
      <p:sp>
        <p:nvSpPr>
          <p:cNvPr id="6" name="object 6"/>
          <p:cNvSpPr txBox="1"/>
          <p:nvPr/>
        </p:nvSpPr>
        <p:spPr>
          <a:xfrm>
            <a:off x="1758129" y="3353586"/>
            <a:ext cx="948267" cy="1105858"/>
          </a:xfrm>
          <a:prstGeom prst="rect">
            <a:avLst/>
          </a:prstGeom>
        </p:spPr>
        <p:txBody>
          <a:bodyPr vert="horz" wrap="square" lIns="0" tIns="27093" rIns="0" bIns="0" rtlCol="0">
            <a:spAutoFit/>
          </a:bodyPr>
          <a:lstStyle/>
          <a:p>
            <a:pPr marL="16933" marR="6773">
              <a:lnSpc>
                <a:spcPts val="1400"/>
              </a:lnSpc>
              <a:spcBef>
                <a:spcPts val="213"/>
              </a:spcBef>
            </a:pPr>
            <a:r>
              <a:rPr sz="1200" spc="-7" dirty="0">
                <a:solidFill>
                  <a:srgbClr val="666666"/>
                </a:solidFill>
                <a:latin typeface="Courier New"/>
                <a:cs typeface="Courier New"/>
              </a:rPr>
              <a:t>image</a:t>
            </a:r>
            <a:r>
              <a:rPr sz="1200" spc="-127" dirty="0">
                <a:solidFill>
                  <a:srgbClr val="666666"/>
                </a:solidFill>
                <a:latin typeface="Courier New"/>
                <a:cs typeface="Courier New"/>
              </a:rPr>
              <a:t> </a:t>
            </a:r>
            <a:r>
              <a:rPr sz="1200" spc="-7" dirty="0">
                <a:solidFill>
                  <a:srgbClr val="666666"/>
                </a:solidFill>
                <a:latin typeface="Courier New"/>
                <a:cs typeface="Courier New"/>
              </a:rPr>
              <a:t>name  replicas  labels  cpu  memory  storage</a:t>
            </a:r>
            <a:endParaRPr sz="1200">
              <a:latin typeface="Courier New"/>
              <a:cs typeface="Courier New"/>
            </a:endParaRPr>
          </a:p>
        </p:txBody>
      </p:sp>
      <p:sp>
        <p:nvSpPr>
          <p:cNvPr id="7" name="object 7"/>
          <p:cNvSpPr txBox="1"/>
          <p:nvPr/>
        </p:nvSpPr>
        <p:spPr>
          <a:xfrm>
            <a:off x="3088754" y="3709186"/>
            <a:ext cx="1509607" cy="201764"/>
          </a:xfrm>
          <a:prstGeom prst="rect">
            <a:avLst/>
          </a:prstGeom>
        </p:spPr>
        <p:txBody>
          <a:bodyPr vert="horz" wrap="square" lIns="0" tIns="16933" rIns="0" bIns="0" rtlCol="0">
            <a:spAutoFit/>
          </a:bodyPr>
          <a:lstStyle/>
          <a:p>
            <a:pPr marL="16933">
              <a:spcBef>
                <a:spcPts val="133"/>
              </a:spcBef>
              <a:tabLst>
                <a:tab pos="1491789" algn="l"/>
              </a:tabLst>
            </a:pPr>
            <a:r>
              <a:rPr sz="1200" u="sng" dirty="0">
                <a:solidFill>
                  <a:srgbClr val="666666"/>
                </a:solidFill>
                <a:uFill>
                  <a:solidFill>
                    <a:srgbClr val="666666"/>
                  </a:solidFill>
                </a:uFill>
                <a:latin typeface="Times New Roman"/>
                <a:cs typeface="Times New Roman"/>
              </a:rPr>
              <a:t> 	</a:t>
            </a:r>
            <a:endParaRPr sz="1200">
              <a:latin typeface="Times New Roman"/>
              <a:cs typeface="Times New Roman"/>
            </a:endParaRPr>
          </a:p>
        </p:txBody>
      </p:sp>
      <p:grpSp>
        <p:nvGrpSpPr>
          <p:cNvPr id="8" name="object 8"/>
          <p:cNvGrpSpPr/>
          <p:nvPr/>
        </p:nvGrpSpPr>
        <p:grpSpPr>
          <a:xfrm>
            <a:off x="4539940" y="3855876"/>
            <a:ext cx="71120" cy="55033"/>
            <a:chOff x="3404955" y="2891906"/>
            <a:chExt cx="53340" cy="41275"/>
          </a:xfrm>
        </p:grpSpPr>
        <p:sp>
          <p:nvSpPr>
            <p:cNvPr id="9" name="object 9"/>
            <p:cNvSpPr/>
            <p:nvPr/>
          </p:nvSpPr>
          <p:spPr>
            <a:xfrm>
              <a:off x="3409718" y="289666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sz="2400"/>
            </a:p>
          </p:txBody>
        </p:sp>
        <p:sp>
          <p:nvSpPr>
            <p:cNvPr id="10" name="object 10"/>
            <p:cNvSpPr/>
            <p:nvPr/>
          </p:nvSpPr>
          <p:spPr>
            <a:xfrm>
              <a:off x="3409718" y="289666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400"/>
            </a:p>
          </p:txBody>
        </p:sp>
      </p:grpSp>
      <p:sp>
        <p:nvSpPr>
          <p:cNvPr id="11" name="object 11"/>
          <p:cNvSpPr txBox="1"/>
          <p:nvPr/>
        </p:nvSpPr>
        <p:spPr>
          <a:xfrm>
            <a:off x="1637608" y="4717735"/>
            <a:ext cx="1330113" cy="338789"/>
          </a:xfrm>
          <a:prstGeom prst="rect">
            <a:avLst/>
          </a:prstGeom>
        </p:spPr>
        <p:txBody>
          <a:bodyPr vert="horz" wrap="square" lIns="0" tIns="14393" rIns="0" bIns="0" rtlCol="0">
            <a:spAutoFit/>
          </a:bodyPr>
          <a:lstStyle/>
          <a:p>
            <a:pPr marL="16933" marR="6773" indent="323419">
              <a:lnSpc>
                <a:spcPct val="101600"/>
              </a:lnSpc>
              <a:spcBef>
                <a:spcPts val="113"/>
              </a:spcBef>
            </a:pPr>
            <a:r>
              <a:rPr sz="1067" spc="-13" dirty="0">
                <a:latin typeface="Arial"/>
                <a:cs typeface="Arial"/>
              </a:rPr>
              <a:t>ReplicaSet  </a:t>
            </a:r>
            <a:r>
              <a:rPr sz="1067" spc="-93" dirty="0">
                <a:latin typeface="Arial"/>
                <a:cs typeface="Arial"/>
              </a:rPr>
              <a:t>R</a:t>
            </a:r>
            <a:r>
              <a:rPr sz="1067" spc="7" dirty="0">
                <a:latin typeface="Arial"/>
                <a:cs typeface="Arial"/>
              </a:rPr>
              <a:t>epli</a:t>
            </a:r>
            <a:r>
              <a:rPr sz="1067" dirty="0">
                <a:latin typeface="Arial"/>
                <a:cs typeface="Arial"/>
              </a:rPr>
              <a:t>c</a:t>
            </a:r>
            <a:r>
              <a:rPr sz="1067" spc="20" dirty="0">
                <a:latin typeface="Arial"/>
                <a:cs typeface="Arial"/>
              </a:rPr>
              <a:t>ationController</a:t>
            </a:r>
            <a:endParaRPr sz="1067">
              <a:latin typeface="Arial"/>
              <a:cs typeface="Arial"/>
            </a:endParaRPr>
          </a:p>
        </p:txBody>
      </p:sp>
      <p:grpSp>
        <p:nvGrpSpPr>
          <p:cNvPr id="12" name="object 12"/>
          <p:cNvGrpSpPr/>
          <p:nvPr/>
        </p:nvGrpSpPr>
        <p:grpSpPr>
          <a:xfrm>
            <a:off x="4806641" y="3151361"/>
            <a:ext cx="1684020" cy="1463887"/>
            <a:chOff x="3604980" y="2363520"/>
            <a:chExt cx="1263015" cy="1097915"/>
          </a:xfrm>
        </p:grpSpPr>
        <p:sp>
          <p:nvSpPr>
            <p:cNvPr id="13" name="object 13"/>
            <p:cNvSpPr/>
            <p:nvPr/>
          </p:nvSpPr>
          <p:spPr>
            <a:xfrm>
              <a:off x="3619267" y="2377807"/>
              <a:ext cx="1234440" cy="1069340"/>
            </a:xfrm>
            <a:custGeom>
              <a:avLst/>
              <a:gdLst/>
              <a:ahLst/>
              <a:cxnLst/>
              <a:rect l="l" t="t" r="r" b="b"/>
              <a:pathLst>
                <a:path w="1234439" h="1069339">
                  <a:moveTo>
                    <a:pt x="966898" y="1069185"/>
                  </a:moveTo>
                  <a:lnTo>
                    <a:pt x="267299" y="1069185"/>
                  </a:lnTo>
                  <a:lnTo>
                    <a:pt x="0" y="534586"/>
                  </a:lnTo>
                  <a:lnTo>
                    <a:pt x="267299" y="0"/>
                  </a:lnTo>
                  <a:lnTo>
                    <a:pt x="966898" y="0"/>
                  </a:lnTo>
                  <a:lnTo>
                    <a:pt x="1234197" y="534586"/>
                  </a:lnTo>
                  <a:lnTo>
                    <a:pt x="966898" y="1069185"/>
                  </a:lnTo>
                  <a:close/>
                </a:path>
              </a:pathLst>
            </a:custGeom>
            <a:solidFill>
              <a:srgbClr val="FBE4CD"/>
            </a:solidFill>
          </p:spPr>
          <p:txBody>
            <a:bodyPr wrap="square" lIns="0" tIns="0" rIns="0" bIns="0" rtlCol="0"/>
            <a:lstStyle/>
            <a:p>
              <a:endParaRPr sz="2400"/>
            </a:p>
          </p:txBody>
        </p:sp>
        <p:sp>
          <p:nvSpPr>
            <p:cNvPr id="14" name="object 14"/>
            <p:cNvSpPr/>
            <p:nvPr/>
          </p:nvSpPr>
          <p:spPr>
            <a:xfrm>
              <a:off x="3619267" y="2377807"/>
              <a:ext cx="1234440" cy="1069340"/>
            </a:xfrm>
            <a:custGeom>
              <a:avLst/>
              <a:gdLst/>
              <a:ahLst/>
              <a:cxnLst/>
              <a:rect l="l" t="t" r="r" b="b"/>
              <a:pathLst>
                <a:path w="1234439" h="1069339">
                  <a:moveTo>
                    <a:pt x="0" y="534586"/>
                  </a:moveTo>
                  <a:lnTo>
                    <a:pt x="267299" y="0"/>
                  </a:lnTo>
                  <a:lnTo>
                    <a:pt x="966898" y="0"/>
                  </a:lnTo>
                  <a:lnTo>
                    <a:pt x="1234197" y="534586"/>
                  </a:lnTo>
                  <a:lnTo>
                    <a:pt x="966898" y="1069185"/>
                  </a:lnTo>
                  <a:lnTo>
                    <a:pt x="267299" y="1069185"/>
                  </a:lnTo>
                  <a:lnTo>
                    <a:pt x="0" y="534586"/>
                  </a:lnTo>
                  <a:close/>
                </a:path>
              </a:pathLst>
            </a:custGeom>
            <a:ln w="28574">
              <a:solidFill>
                <a:srgbClr val="EB7908"/>
              </a:solidFill>
            </a:ln>
          </p:spPr>
          <p:txBody>
            <a:bodyPr wrap="square" lIns="0" tIns="0" rIns="0" bIns="0" rtlCol="0"/>
            <a:lstStyle/>
            <a:p>
              <a:endParaRPr sz="2400"/>
            </a:p>
          </p:txBody>
        </p:sp>
        <p:sp>
          <p:nvSpPr>
            <p:cNvPr id="15" name="object 15"/>
            <p:cNvSpPr/>
            <p:nvPr/>
          </p:nvSpPr>
          <p:spPr>
            <a:xfrm>
              <a:off x="4105971" y="328999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16" name="object 16"/>
            <p:cNvSpPr/>
            <p:nvPr/>
          </p:nvSpPr>
          <p:spPr>
            <a:xfrm>
              <a:off x="3866167" y="2591694"/>
              <a:ext cx="740410" cy="641985"/>
            </a:xfrm>
            <a:custGeom>
              <a:avLst/>
              <a:gdLst/>
              <a:ahLst/>
              <a:cxnLst/>
              <a:rect l="l" t="t" r="r" b="b"/>
              <a:pathLst>
                <a:path w="740410"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17" name="object 17"/>
            <p:cNvSpPr/>
            <p:nvPr/>
          </p:nvSpPr>
          <p:spPr>
            <a:xfrm>
              <a:off x="3866167" y="2591694"/>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8" name="object 18"/>
            <p:cNvSpPr/>
            <p:nvPr/>
          </p:nvSpPr>
          <p:spPr>
            <a:xfrm>
              <a:off x="4029932" y="2883606"/>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grpSp>
        <p:nvGrpSpPr>
          <p:cNvPr id="19" name="object 19"/>
          <p:cNvGrpSpPr/>
          <p:nvPr/>
        </p:nvGrpSpPr>
        <p:grpSpPr>
          <a:xfrm>
            <a:off x="6610037" y="3158310"/>
            <a:ext cx="1684020" cy="1463887"/>
            <a:chOff x="4957527" y="2368732"/>
            <a:chExt cx="1263015" cy="1097915"/>
          </a:xfrm>
        </p:grpSpPr>
        <p:sp>
          <p:nvSpPr>
            <p:cNvPr id="20" name="object 20"/>
            <p:cNvSpPr/>
            <p:nvPr/>
          </p:nvSpPr>
          <p:spPr>
            <a:xfrm>
              <a:off x="4971815" y="2383020"/>
              <a:ext cx="1234440" cy="1069340"/>
            </a:xfrm>
            <a:custGeom>
              <a:avLst/>
              <a:gdLst/>
              <a:ahLst/>
              <a:cxnLst/>
              <a:rect l="l" t="t" r="r" b="b"/>
              <a:pathLst>
                <a:path w="1234439"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21" name="object 21"/>
            <p:cNvSpPr/>
            <p:nvPr/>
          </p:nvSpPr>
          <p:spPr>
            <a:xfrm>
              <a:off x="4971815" y="2383020"/>
              <a:ext cx="1234440" cy="1069340"/>
            </a:xfrm>
            <a:custGeom>
              <a:avLst/>
              <a:gdLst/>
              <a:ahLst/>
              <a:cxnLst/>
              <a:rect l="l" t="t" r="r" b="b"/>
              <a:pathLst>
                <a:path w="1234439"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22" name="object 22"/>
            <p:cNvSpPr/>
            <p:nvPr/>
          </p:nvSpPr>
          <p:spPr>
            <a:xfrm>
              <a:off x="5458519" y="329521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23" name="object 23"/>
            <p:cNvSpPr/>
            <p:nvPr/>
          </p:nvSpPr>
          <p:spPr>
            <a:xfrm>
              <a:off x="5218714" y="2596919"/>
              <a:ext cx="740410" cy="641985"/>
            </a:xfrm>
            <a:custGeom>
              <a:avLst/>
              <a:gdLst/>
              <a:ahLst/>
              <a:cxnLst/>
              <a:rect l="l" t="t" r="r" b="b"/>
              <a:pathLst>
                <a:path w="740410"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24" name="object 24"/>
            <p:cNvSpPr/>
            <p:nvPr/>
          </p:nvSpPr>
          <p:spPr>
            <a:xfrm>
              <a:off x="5218714" y="2596919"/>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25" name="object 25"/>
            <p:cNvSpPr/>
            <p:nvPr/>
          </p:nvSpPr>
          <p:spPr>
            <a:xfrm>
              <a:off x="5382479" y="2888816"/>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sp>
        <p:nvSpPr>
          <p:cNvPr id="26" name="object 26"/>
          <p:cNvSpPr/>
          <p:nvPr/>
        </p:nvSpPr>
        <p:spPr>
          <a:xfrm>
            <a:off x="8544609" y="3869490"/>
            <a:ext cx="219287" cy="51647"/>
          </a:xfrm>
          <a:custGeom>
            <a:avLst/>
            <a:gdLst/>
            <a:ahLst/>
            <a:cxnLst/>
            <a:rect l="l" t="t" r="r" b="b"/>
            <a:pathLst>
              <a:path w="164465" h="38735">
                <a:moveTo>
                  <a:pt x="24556" y="38397"/>
                </a:moveTo>
                <a:lnTo>
                  <a:pt x="13939" y="38397"/>
                </a:lnTo>
                <a:lnTo>
                  <a:pt x="9425" y="36462"/>
                </a:lnTo>
                <a:lnTo>
                  <a:pt x="1884" y="28723"/>
                </a:lnTo>
                <a:lnTo>
                  <a:pt x="0" y="24259"/>
                </a:lnTo>
                <a:lnTo>
                  <a:pt x="0" y="14038"/>
                </a:lnTo>
                <a:lnTo>
                  <a:pt x="1884" y="9574"/>
                </a:lnTo>
                <a:lnTo>
                  <a:pt x="5654" y="5804"/>
                </a:lnTo>
                <a:lnTo>
                  <a:pt x="9425" y="1934"/>
                </a:lnTo>
                <a:lnTo>
                  <a:pt x="13939" y="0"/>
                </a:lnTo>
                <a:lnTo>
                  <a:pt x="24556" y="0"/>
                </a:lnTo>
                <a:lnTo>
                  <a:pt x="29071" y="1934"/>
                </a:lnTo>
                <a:lnTo>
                  <a:pt x="32742" y="5804"/>
                </a:lnTo>
                <a:lnTo>
                  <a:pt x="36512" y="9574"/>
                </a:lnTo>
                <a:lnTo>
                  <a:pt x="38397" y="14038"/>
                </a:lnTo>
                <a:lnTo>
                  <a:pt x="38397" y="24259"/>
                </a:lnTo>
                <a:lnTo>
                  <a:pt x="36512" y="28723"/>
                </a:lnTo>
                <a:lnTo>
                  <a:pt x="32742" y="32593"/>
                </a:lnTo>
                <a:lnTo>
                  <a:pt x="29071" y="36462"/>
                </a:lnTo>
                <a:lnTo>
                  <a:pt x="24556" y="38397"/>
                </a:lnTo>
                <a:close/>
              </a:path>
              <a:path w="164465" h="38735">
                <a:moveTo>
                  <a:pt x="87345" y="38397"/>
                </a:moveTo>
                <a:lnTo>
                  <a:pt x="76728" y="38397"/>
                </a:lnTo>
                <a:lnTo>
                  <a:pt x="72214" y="36462"/>
                </a:lnTo>
                <a:lnTo>
                  <a:pt x="64673" y="28723"/>
                </a:lnTo>
                <a:lnTo>
                  <a:pt x="62788" y="24259"/>
                </a:lnTo>
                <a:lnTo>
                  <a:pt x="62788" y="14038"/>
                </a:lnTo>
                <a:lnTo>
                  <a:pt x="64673" y="9574"/>
                </a:lnTo>
                <a:lnTo>
                  <a:pt x="68444" y="5804"/>
                </a:lnTo>
                <a:lnTo>
                  <a:pt x="72214" y="1934"/>
                </a:lnTo>
                <a:lnTo>
                  <a:pt x="76729" y="0"/>
                </a:lnTo>
                <a:lnTo>
                  <a:pt x="87345" y="0"/>
                </a:lnTo>
                <a:lnTo>
                  <a:pt x="91859" y="1934"/>
                </a:lnTo>
                <a:lnTo>
                  <a:pt x="95530" y="5804"/>
                </a:lnTo>
                <a:lnTo>
                  <a:pt x="99300" y="9574"/>
                </a:lnTo>
                <a:lnTo>
                  <a:pt x="101186" y="14038"/>
                </a:lnTo>
                <a:lnTo>
                  <a:pt x="101186" y="24259"/>
                </a:lnTo>
                <a:lnTo>
                  <a:pt x="99300" y="28723"/>
                </a:lnTo>
                <a:lnTo>
                  <a:pt x="95530" y="32593"/>
                </a:lnTo>
                <a:lnTo>
                  <a:pt x="91859" y="36462"/>
                </a:lnTo>
                <a:lnTo>
                  <a:pt x="87345" y="38397"/>
                </a:lnTo>
                <a:close/>
              </a:path>
              <a:path w="164465" h="38735">
                <a:moveTo>
                  <a:pt x="150133" y="38397"/>
                </a:moveTo>
                <a:lnTo>
                  <a:pt x="139518" y="38397"/>
                </a:lnTo>
                <a:lnTo>
                  <a:pt x="135003" y="36462"/>
                </a:lnTo>
                <a:lnTo>
                  <a:pt x="127462" y="28723"/>
                </a:lnTo>
                <a:lnTo>
                  <a:pt x="125577" y="24259"/>
                </a:lnTo>
                <a:lnTo>
                  <a:pt x="125577" y="14038"/>
                </a:lnTo>
                <a:lnTo>
                  <a:pt x="127462" y="9574"/>
                </a:lnTo>
                <a:lnTo>
                  <a:pt x="131233" y="5804"/>
                </a:lnTo>
                <a:lnTo>
                  <a:pt x="135003" y="1934"/>
                </a:lnTo>
                <a:lnTo>
                  <a:pt x="139518" y="0"/>
                </a:lnTo>
                <a:lnTo>
                  <a:pt x="150133" y="0"/>
                </a:lnTo>
                <a:lnTo>
                  <a:pt x="154648" y="1934"/>
                </a:lnTo>
                <a:lnTo>
                  <a:pt x="158319" y="5804"/>
                </a:lnTo>
                <a:lnTo>
                  <a:pt x="162090" y="9574"/>
                </a:lnTo>
                <a:lnTo>
                  <a:pt x="163975" y="14038"/>
                </a:lnTo>
                <a:lnTo>
                  <a:pt x="163975" y="24259"/>
                </a:lnTo>
                <a:lnTo>
                  <a:pt x="162090" y="28723"/>
                </a:lnTo>
                <a:lnTo>
                  <a:pt x="158319" y="32593"/>
                </a:lnTo>
                <a:lnTo>
                  <a:pt x="154648" y="36462"/>
                </a:lnTo>
                <a:lnTo>
                  <a:pt x="150133" y="38397"/>
                </a:lnTo>
                <a:close/>
              </a:path>
            </a:pathLst>
          </a:custGeom>
          <a:solidFill>
            <a:srgbClr val="000000"/>
          </a:solidFill>
        </p:spPr>
        <p:txBody>
          <a:bodyPr wrap="square" lIns="0" tIns="0" rIns="0" bIns="0" rtlCol="0"/>
          <a:lstStyle/>
          <a:p>
            <a:endParaRPr sz="2400"/>
          </a:p>
        </p:txBody>
      </p:sp>
      <p:grpSp>
        <p:nvGrpSpPr>
          <p:cNvPr id="27" name="object 27"/>
          <p:cNvGrpSpPr/>
          <p:nvPr/>
        </p:nvGrpSpPr>
        <p:grpSpPr>
          <a:xfrm>
            <a:off x="8946831" y="3158310"/>
            <a:ext cx="1684020" cy="1463887"/>
            <a:chOff x="6710123" y="2368732"/>
            <a:chExt cx="1263015" cy="1097915"/>
          </a:xfrm>
        </p:grpSpPr>
        <p:sp>
          <p:nvSpPr>
            <p:cNvPr id="28" name="object 28"/>
            <p:cNvSpPr/>
            <p:nvPr/>
          </p:nvSpPr>
          <p:spPr>
            <a:xfrm>
              <a:off x="6724411" y="2383020"/>
              <a:ext cx="1234440" cy="1069340"/>
            </a:xfrm>
            <a:custGeom>
              <a:avLst/>
              <a:gdLst/>
              <a:ahLst/>
              <a:cxnLst/>
              <a:rect l="l" t="t" r="r" b="b"/>
              <a:pathLst>
                <a:path w="1234440"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29" name="object 29"/>
            <p:cNvSpPr/>
            <p:nvPr/>
          </p:nvSpPr>
          <p:spPr>
            <a:xfrm>
              <a:off x="6724411" y="2383020"/>
              <a:ext cx="1234440" cy="1069340"/>
            </a:xfrm>
            <a:custGeom>
              <a:avLst/>
              <a:gdLst/>
              <a:ahLst/>
              <a:cxnLst/>
              <a:rect l="l" t="t" r="r" b="b"/>
              <a:pathLst>
                <a:path w="1234440"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30" name="object 30"/>
            <p:cNvSpPr/>
            <p:nvPr/>
          </p:nvSpPr>
          <p:spPr>
            <a:xfrm>
              <a:off x="7211115" y="329521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31" name="object 31"/>
            <p:cNvSpPr/>
            <p:nvPr/>
          </p:nvSpPr>
          <p:spPr>
            <a:xfrm>
              <a:off x="6971310" y="2596919"/>
              <a:ext cx="740410" cy="641985"/>
            </a:xfrm>
            <a:custGeom>
              <a:avLst/>
              <a:gdLst/>
              <a:ahLst/>
              <a:cxnLst/>
              <a:rect l="l" t="t" r="r" b="b"/>
              <a:pathLst>
                <a:path w="740409"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32" name="object 32"/>
            <p:cNvSpPr/>
            <p:nvPr/>
          </p:nvSpPr>
          <p:spPr>
            <a:xfrm>
              <a:off x="6971310" y="2596919"/>
              <a:ext cx="740410" cy="641985"/>
            </a:xfrm>
            <a:custGeom>
              <a:avLst/>
              <a:gdLst/>
              <a:ahLst/>
              <a:cxnLst/>
              <a:rect l="l" t="t" r="r" b="b"/>
              <a:pathLst>
                <a:path w="740409"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33" name="object 33"/>
            <p:cNvSpPr/>
            <p:nvPr/>
          </p:nvSpPr>
          <p:spPr>
            <a:xfrm>
              <a:off x="7135075" y="2888816"/>
              <a:ext cx="413384" cy="55244"/>
            </a:xfrm>
            <a:custGeom>
              <a:avLst/>
              <a:gdLst/>
              <a:ahLst/>
              <a:cxnLst/>
              <a:rect l="l" t="t" r="r" b="b"/>
              <a:pathLst>
                <a:path w="413384"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4" h="55244">
                  <a:moveTo>
                    <a:pt x="33039" y="13989"/>
                  </a:moveTo>
                  <a:lnTo>
                    <a:pt x="31750" y="11807"/>
                  </a:lnTo>
                  <a:lnTo>
                    <a:pt x="30261" y="10219"/>
                  </a:lnTo>
                  <a:lnTo>
                    <a:pt x="26888" y="8235"/>
                  </a:lnTo>
                  <a:lnTo>
                    <a:pt x="24755" y="7739"/>
                  </a:lnTo>
                  <a:lnTo>
                    <a:pt x="39141" y="7739"/>
                  </a:lnTo>
                  <a:lnTo>
                    <a:pt x="40332" y="10715"/>
                  </a:lnTo>
                  <a:lnTo>
                    <a:pt x="33039" y="13989"/>
                  </a:lnTo>
                  <a:close/>
                </a:path>
                <a:path w="413384" h="55244">
                  <a:moveTo>
                    <a:pt x="38729" y="47624"/>
                  </a:moveTo>
                  <a:lnTo>
                    <a:pt x="26640" y="47624"/>
                  </a:lnTo>
                  <a:lnTo>
                    <a:pt x="30261" y="45342"/>
                  </a:lnTo>
                  <a:lnTo>
                    <a:pt x="33039" y="40778"/>
                  </a:lnTo>
                  <a:lnTo>
                    <a:pt x="40481" y="43606"/>
                  </a:lnTo>
                  <a:lnTo>
                    <a:pt x="38729" y="47624"/>
                  </a:lnTo>
                  <a:close/>
                </a:path>
                <a:path w="413384"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4"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4"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4" h="55244">
                  <a:moveTo>
                    <a:pt x="147421" y="40629"/>
                  </a:moveTo>
                  <a:lnTo>
                    <a:pt x="139831" y="40629"/>
                  </a:lnTo>
                  <a:lnTo>
                    <a:pt x="139633" y="39141"/>
                  </a:lnTo>
                  <a:lnTo>
                    <a:pt x="139533" y="1042"/>
                  </a:lnTo>
                  <a:lnTo>
                    <a:pt x="147421" y="1042"/>
                  </a:lnTo>
                  <a:lnTo>
                    <a:pt x="147421" y="40629"/>
                  </a:lnTo>
                  <a:close/>
                </a:path>
                <a:path w="413384"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4" h="55244">
                  <a:moveTo>
                    <a:pt x="195867" y="8631"/>
                  </a:moveTo>
                  <a:lnTo>
                    <a:pt x="157767" y="8631"/>
                  </a:lnTo>
                  <a:lnTo>
                    <a:pt x="157767" y="1042"/>
                  </a:lnTo>
                  <a:lnTo>
                    <a:pt x="195867" y="1042"/>
                  </a:lnTo>
                  <a:lnTo>
                    <a:pt x="195867" y="8631"/>
                  </a:lnTo>
                  <a:close/>
                </a:path>
                <a:path w="413384"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4" h="55244">
                  <a:moveTo>
                    <a:pt x="180835" y="54321"/>
                  </a:moveTo>
                  <a:lnTo>
                    <a:pt x="172799" y="54321"/>
                  </a:lnTo>
                  <a:lnTo>
                    <a:pt x="172799" y="8631"/>
                  </a:lnTo>
                  <a:lnTo>
                    <a:pt x="180835" y="8631"/>
                  </a:lnTo>
                  <a:lnTo>
                    <a:pt x="180835" y="54321"/>
                  </a:lnTo>
                  <a:close/>
                </a:path>
                <a:path w="413384" h="55244">
                  <a:moveTo>
                    <a:pt x="235329" y="34974"/>
                  </a:moveTo>
                  <a:lnTo>
                    <a:pt x="227269" y="34974"/>
                  </a:lnTo>
                  <a:lnTo>
                    <a:pt x="219976" y="14485"/>
                  </a:lnTo>
                  <a:lnTo>
                    <a:pt x="219381" y="12452"/>
                  </a:lnTo>
                  <a:lnTo>
                    <a:pt x="219083" y="10864"/>
                  </a:lnTo>
                  <a:lnTo>
                    <a:pt x="226641" y="10864"/>
                  </a:lnTo>
                  <a:lnTo>
                    <a:pt x="235329" y="34974"/>
                  </a:lnTo>
                  <a:close/>
                </a:path>
                <a:path w="413384" h="55244">
                  <a:moveTo>
                    <a:pt x="242301" y="54321"/>
                  </a:moveTo>
                  <a:lnTo>
                    <a:pt x="234115" y="54321"/>
                  </a:lnTo>
                  <a:lnTo>
                    <a:pt x="229799" y="42118"/>
                  </a:lnTo>
                  <a:lnTo>
                    <a:pt x="237903" y="42118"/>
                  </a:lnTo>
                  <a:lnTo>
                    <a:pt x="242301" y="54321"/>
                  </a:lnTo>
                  <a:close/>
                </a:path>
                <a:path w="413384" h="55244">
                  <a:moveTo>
                    <a:pt x="259134" y="54321"/>
                  </a:moveTo>
                  <a:lnTo>
                    <a:pt x="251247" y="54321"/>
                  </a:lnTo>
                  <a:lnTo>
                    <a:pt x="251247" y="1042"/>
                  </a:lnTo>
                  <a:lnTo>
                    <a:pt x="259134" y="1042"/>
                  </a:lnTo>
                  <a:lnTo>
                    <a:pt x="259134" y="54321"/>
                  </a:lnTo>
                  <a:close/>
                </a:path>
                <a:path w="413384"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4" h="55244">
                  <a:moveTo>
                    <a:pt x="313534" y="40629"/>
                  </a:moveTo>
                  <a:lnTo>
                    <a:pt x="305945" y="40629"/>
                  </a:lnTo>
                  <a:lnTo>
                    <a:pt x="305746" y="39141"/>
                  </a:lnTo>
                  <a:lnTo>
                    <a:pt x="305647" y="1042"/>
                  </a:lnTo>
                  <a:lnTo>
                    <a:pt x="313534" y="1042"/>
                  </a:lnTo>
                  <a:lnTo>
                    <a:pt x="313534" y="40629"/>
                  </a:lnTo>
                  <a:close/>
                </a:path>
                <a:path w="413384"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4"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4"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4"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4"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sp>
        <p:nvSpPr>
          <p:cNvPr id="34" name="object 34"/>
          <p:cNvSpPr/>
          <p:nvPr/>
        </p:nvSpPr>
        <p:spPr>
          <a:xfrm>
            <a:off x="5589057" y="2922949"/>
            <a:ext cx="44873" cy="165947"/>
          </a:xfrm>
          <a:custGeom>
            <a:avLst/>
            <a:gdLst/>
            <a:ahLst/>
            <a:cxnLst/>
            <a:rect l="l" t="t" r="r" b="b"/>
            <a:pathLst>
              <a:path w="33654" h="124460">
                <a:moveTo>
                  <a:pt x="33486" y="124419"/>
                </a:moveTo>
                <a:lnTo>
                  <a:pt x="21133" y="124419"/>
                </a:lnTo>
                <a:lnTo>
                  <a:pt x="21133" y="22621"/>
                </a:lnTo>
                <a:lnTo>
                  <a:pt x="0" y="22621"/>
                </a:lnTo>
                <a:lnTo>
                  <a:pt x="0" y="15478"/>
                </a:lnTo>
                <a:lnTo>
                  <a:pt x="9245" y="14510"/>
                </a:lnTo>
                <a:lnTo>
                  <a:pt x="16593" y="11608"/>
                </a:lnTo>
                <a:lnTo>
                  <a:pt x="22044" y="6771"/>
                </a:lnTo>
                <a:lnTo>
                  <a:pt x="25598" y="0"/>
                </a:lnTo>
                <a:lnTo>
                  <a:pt x="33486" y="0"/>
                </a:lnTo>
                <a:lnTo>
                  <a:pt x="33486" y="124419"/>
                </a:lnTo>
                <a:close/>
              </a:path>
            </a:pathLst>
          </a:custGeom>
          <a:solidFill>
            <a:srgbClr val="000000"/>
          </a:solidFill>
        </p:spPr>
        <p:txBody>
          <a:bodyPr wrap="square" lIns="0" tIns="0" rIns="0" bIns="0" rtlCol="0"/>
          <a:lstStyle/>
          <a:p>
            <a:endParaRPr sz="2400"/>
          </a:p>
        </p:txBody>
      </p:sp>
      <p:sp>
        <p:nvSpPr>
          <p:cNvPr id="35" name="object 35"/>
          <p:cNvSpPr/>
          <p:nvPr/>
        </p:nvSpPr>
        <p:spPr>
          <a:xfrm>
            <a:off x="7397683" y="2920171"/>
            <a:ext cx="108743" cy="168671"/>
          </a:xfrm>
          <a:prstGeom prst="rect">
            <a:avLst/>
          </a:prstGeom>
          <a:blipFill>
            <a:blip r:embed="rId4" cstate="print"/>
            <a:stretch>
              <a:fillRect/>
            </a:stretch>
          </a:blipFill>
        </p:spPr>
        <p:txBody>
          <a:bodyPr wrap="square" lIns="0" tIns="0" rIns="0" bIns="0" rtlCol="0"/>
          <a:lstStyle/>
          <a:p>
            <a:endParaRPr sz="2400"/>
          </a:p>
        </p:txBody>
      </p:sp>
      <p:sp>
        <p:nvSpPr>
          <p:cNvPr id="36" name="object 36"/>
          <p:cNvSpPr/>
          <p:nvPr/>
        </p:nvSpPr>
        <p:spPr>
          <a:xfrm>
            <a:off x="9729971" y="2922950"/>
            <a:ext cx="117276" cy="165892"/>
          </a:xfrm>
          <a:prstGeom prst="rect">
            <a:avLst/>
          </a:prstGeom>
          <a:blipFill>
            <a:blip r:embed="rId5" cstate="print"/>
            <a:stretch>
              <a:fillRect/>
            </a:stretch>
          </a:blipFill>
        </p:spPr>
        <p:txBody>
          <a:bodyPr wrap="square" lIns="0" tIns="0" rIns="0" bIns="0" rtlCol="0"/>
          <a:lstStyle/>
          <a:p>
            <a:endParaRPr sz="2400"/>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398977" y="6212641"/>
            <a:ext cx="95673" cy="71120"/>
          </a:xfrm>
          <a:custGeom>
            <a:avLst/>
            <a:gdLst/>
            <a:ahLst/>
            <a:cxnLst/>
            <a:rect l="l" t="t" r="r" b="b"/>
            <a:pathLst>
              <a:path w="71754" h="53339">
                <a:moveTo>
                  <a:pt x="16818" y="53280"/>
                </a:moveTo>
                <a:lnTo>
                  <a:pt x="8781" y="53280"/>
                </a:lnTo>
                <a:lnTo>
                  <a:pt x="8781" y="11906"/>
                </a:lnTo>
                <a:lnTo>
                  <a:pt x="0" y="11906"/>
                </a:lnTo>
                <a:lnTo>
                  <a:pt x="0" y="6101"/>
                </a:lnTo>
                <a:lnTo>
                  <a:pt x="5754" y="6101"/>
                </a:lnTo>
                <a:lnTo>
                  <a:pt x="9326" y="4067"/>
                </a:lnTo>
                <a:lnTo>
                  <a:pt x="10715" y="0"/>
                </a:lnTo>
                <a:lnTo>
                  <a:pt x="16818" y="0"/>
                </a:lnTo>
                <a:lnTo>
                  <a:pt x="16818" y="53280"/>
                </a:lnTo>
                <a:close/>
              </a:path>
              <a:path w="71754" h="53339">
                <a:moveTo>
                  <a:pt x="71226" y="41225"/>
                </a:moveTo>
                <a:lnTo>
                  <a:pt x="27619" y="41225"/>
                </a:lnTo>
                <a:lnTo>
                  <a:pt x="27619" y="36016"/>
                </a:lnTo>
                <a:lnTo>
                  <a:pt x="54855" y="0"/>
                </a:lnTo>
                <a:lnTo>
                  <a:pt x="64231" y="0"/>
                </a:lnTo>
                <a:lnTo>
                  <a:pt x="64231" y="9524"/>
                </a:lnTo>
                <a:lnTo>
                  <a:pt x="56344" y="9524"/>
                </a:lnTo>
                <a:lnTo>
                  <a:pt x="38186" y="33783"/>
                </a:lnTo>
                <a:lnTo>
                  <a:pt x="71226" y="33783"/>
                </a:lnTo>
                <a:lnTo>
                  <a:pt x="71226" y="41225"/>
                </a:lnTo>
                <a:close/>
              </a:path>
              <a:path w="71754" h="53339">
                <a:moveTo>
                  <a:pt x="64231" y="33783"/>
                </a:moveTo>
                <a:lnTo>
                  <a:pt x="56344" y="33783"/>
                </a:lnTo>
                <a:lnTo>
                  <a:pt x="56344" y="9524"/>
                </a:lnTo>
                <a:lnTo>
                  <a:pt x="64231" y="9524"/>
                </a:lnTo>
                <a:lnTo>
                  <a:pt x="64231" y="33783"/>
                </a:lnTo>
                <a:close/>
              </a:path>
              <a:path w="71754" h="53339">
                <a:moveTo>
                  <a:pt x="64231" y="53280"/>
                </a:moveTo>
                <a:lnTo>
                  <a:pt x="56344" y="53280"/>
                </a:lnTo>
                <a:lnTo>
                  <a:pt x="56344" y="41225"/>
                </a:lnTo>
                <a:lnTo>
                  <a:pt x="64231" y="41225"/>
                </a:lnTo>
                <a:lnTo>
                  <a:pt x="64231" y="53280"/>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1331168" y="873699"/>
            <a:ext cx="9824720" cy="958510"/>
          </a:xfrm>
          <a:prstGeom prst="rect">
            <a:avLst/>
          </a:prstGeom>
        </p:spPr>
        <p:txBody>
          <a:bodyPr vert="horz" wrap="square" lIns="0" tIns="14393" rIns="0" bIns="0" rtlCol="0">
            <a:spAutoFit/>
          </a:bodyPr>
          <a:lstStyle/>
          <a:p>
            <a:pPr marL="16933" marR="6773" indent="-847" algn="ctr">
              <a:lnSpc>
                <a:spcPct val="100400"/>
              </a:lnSpc>
              <a:spcBef>
                <a:spcPts val="113"/>
              </a:spcBef>
            </a:pPr>
            <a:r>
              <a:rPr spc="-7" dirty="0">
                <a:latin typeface="Courier New"/>
                <a:cs typeface="Courier New"/>
              </a:rPr>
              <a:t>Deployments </a:t>
            </a:r>
            <a:r>
              <a:rPr spc="-27" dirty="0"/>
              <a:t>and  </a:t>
            </a:r>
            <a:r>
              <a:rPr spc="-7" dirty="0">
                <a:latin typeface="Courier New"/>
                <a:cs typeface="Courier New"/>
              </a:rPr>
              <a:t>DeploymentConfigurations</a:t>
            </a:r>
            <a:r>
              <a:rPr spc="-1560" dirty="0">
                <a:latin typeface="Courier New"/>
                <a:cs typeface="Courier New"/>
              </a:rPr>
              <a:t> </a:t>
            </a:r>
            <a:r>
              <a:rPr spc="47" dirty="0"/>
              <a:t>deﬁne </a:t>
            </a:r>
            <a:r>
              <a:rPr dirty="0"/>
              <a:t>how</a:t>
            </a:r>
            <a:r>
              <a:rPr spc="-152" dirty="0"/>
              <a:t> </a:t>
            </a:r>
            <a:r>
              <a:rPr spc="160" dirty="0"/>
              <a:t>to </a:t>
            </a:r>
            <a:r>
              <a:rPr dirty="0"/>
              <a:t> </a:t>
            </a:r>
            <a:r>
              <a:rPr spc="127" dirty="0"/>
              <a:t>roll</a:t>
            </a:r>
            <a:r>
              <a:rPr spc="-167" dirty="0"/>
              <a:t> </a:t>
            </a:r>
            <a:r>
              <a:rPr spc="127" dirty="0"/>
              <a:t>out</a:t>
            </a:r>
            <a:r>
              <a:rPr spc="-160" dirty="0"/>
              <a:t> </a:t>
            </a:r>
            <a:r>
              <a:rPr spc="-40" dirty="0"/>
              <a:t>new</a:t>
            </a:r>
            <a:r>
              <a:rPr spc="-160" dirty="0"/>
              <a:t> </a:t>
            </a:r>
            <a:r>
              <a:rPr spc="7" dirty="0"/>
              <a:t>versions</a:t>
            </a:r>
            <a:r>
              <a:rPr spc="-160" dirty="0"/>
              <a:t> </a:t>
            </a:r>
            <a:r>
              <a:rPr spc="100" dirty="0"/>
              <a:t>of</a:t>
            </a:r>
            <a:r>
              <a:rPr spc="-167" dirty="0"/>
              <a:t> </a:t>
            </a:r>
            <a:r>
              <a:rPr spc="-87" dirty="0"/>
              <a:t>Pods</a:t>
            </a:r>
          </a:p>
        </p:txBody>
      </p:sp>
      <p:sp>
        <p:nvSpPr>
          <p:cNvPr id="5" name="object 5"/>
          <p:cNvSpPr/>
          <p:nvPr/>
        </p:nvSpPr>
        <p:spPr>
          <a:xfrm>
            <a:off x="1660757" y="3087401"/>
            <a:ext cx="1282700" cy="1538393"/>
          </a:xfrm>
          <a:custGeom>
            <a:avLst/>
            <a:gdLst/>
            <a:ahLst/>
            <a:cxnLst/>
            <a:rect l="l" t="t" r="r" b="b"/>
            <a:pathLst>
              <a:path w="962025" h="1153795">
                <a:moveTo>
                  <a:pt x="0" y="0"/>
                </a:moveTo>
                <a:lnTo>
                  <a:pt x="801245" y="0"/>
                </a:lnTo>
                <a:lnTo>
                  <a:pt x="961498" y="160252"/>
                </a:lnTo>
                <a:lnTo>
                  <a:pt x="961498" y="1153792"/>
                </a:lnTo>
                <a:lnTo>
                  <a:pt x="0" y="1153792"/>
                </a:lnTo>
                <a:lnTo>
                  <a:pt x="0" y="0"/>
                </a:lnTo>
                <a:close/>
              </a:path>
            </a:pathLst>
          </a:custGeom>
          <a:ln w="9524">
            <a:solidFill>
              <a:srgbClr val="666666"/>
            </a:solidFill>
          </a:ln>
        </p:spPr>
        <p:txBody>
          <a:bodyPr wrap="square" lIns="0" tIns="0" rIns="0" bIns="0" rtlCol="0"/>
          <a:lstStyle/>
          <a:p>
            <a:endParaRPr sz="2400"/>
          </a:p>
        </p:txBody>
      </p:sp>
      <p:sp>
        <p:nvSpPr>
          <p:cNvPr id="6" name="object 6"/>
          <p:cNvSpPr txBox="1"/>
          <p:nvPr/>
        </p:nvSpPr>
        <p:spPr>
          <a:xfrm>
            <a:off x="1718265" y="3442486"/>
            <a:ext cx="1168400" cy="1636581"/>
          </a:xfrm>
          <a:prstGeom prst="rect">
            <a:avLst/>
          </a:prstGeom>
        </p:spPr>
        <p:txBody>
          <a:bodyPr vert="horz" wrap="square" lIns="0" tIns="27093" rIns="0" bIns="0" rtlCol="0">
            <a:spAutoFit/>
          </a:bodyPr>
          <a:lstStyle/>
          <a:p>
            <a:pPr marL="56725" marR="186262">
              <a:lnSpc>
                <a:spcPts val="1400"/>
              </a:lnSpc>
              <a:spcBef>
                <a:spcPts val="213"/>
              </a:spcBef>
            </a:pPr>
            <a:r>
              <a:rPr sz="1200" spc="-7" dirty="0">
                <a:solidFill>
                  <a:srgbClr val="666666"/>
                </a:solidFill>
                <a:latin typeface="Courier New"/>
                <a:cs typeface="Courier New"/>
              </a:rPr>
              <a:t>image</a:t>
            </a:r>
            <a:r>
              <a:rPr sz="1200" spc="-127" dirty="0">
                <a:solidFill>
                  <a:srgbClr val="666666"/>
                </a:solidFill>
                <a:latin typeface="Courier New"/>
                <a:cs typeface="Courier New"/>
              </a:rPr>
              <a:t> </a:t>
            </a:r>
            <a:r>
              <a:rPr sz="1200" spc="-7" dirty="0">
                <a:solidFill>
                  <a:srgbClr val="666666"/>
                </a:solidFill>
                <a:latin typeface="Courier New"/>
                <a:cs typeface="Courier New"/>
              </a:rPr>
              <a:t>name  replicas  labels  version  strategy</a:t>
            </a:r>
            <a:endParaRPr sz="1200">
              <a:latin typeface="Courier New"/>
              <a:cs typeface="Courier New"/>
            </a:endParaRPr>
          </a:p>
          <a:p>
            <a:pPr>
              <a:lnSpc>
                <a:spcPct val="100000"/>
              </a:lnSpc>
            </a:pPr>
            <a:endParaRPr sz="1600">
              <a:latin typeface="Courier New"/>
              <a:cs typeface="Courier New"/>
            </a:endParaRPr>
          </a:p>
          <a:p>
            <a:pPr marL="16933" marR="6773" indent="197268">
              <a:lnSpc>
                <a:spcPct val="101600"/>
              </a:lnSpc>
              <a:spcBef>
                <a:spcPts val="1125"/>
              </a:spcBef>
            </a:pPr>
            <a:r>
              <a:rPr sz="1067" spc="7" dirty="0">
                <a:latin typeface="Arial"/>
                <a:cs typeface="Arial"/>
              </a:rPr>
              <a:t>Deployment  DeploymentConﬁg</a:t>
            </a:r>
            <a:endParaRPr sz="1067">
              <a:latin typeface="Arial"/>
              <a:cs typeface="Arial"/>
            </a:endParaRPr>
          </a:p>
        </p:txBody>
      </p:sp>
      <p:grpSp>
        <p:nvGrpSpPr>
          <p:cNvPr id="7" name="object 7"/>
          <p:cNvGrpSpPr/>
          <p:nvPr/>
        </p:nvGrpSpPr>
        <p:grpSpPr>
          <a:xfrm>
            <a:off x="3105687" y="3855876"/>
            <a:ext cx="1505373" cy="55033"/>
            <a:chOff x="2329265" y="2891906"/>
            <a:chExt cx="1129030" cy="41275"/>
          </a:xfrm>
        </p:grpSpPr>
        <p:sp>
          <p:nvSpPr>
            <p:cNvPr id="8" name="object 8"/>
            <p:cNvSpPr/>
            <p:nvPr/>
          </p:nvSpPr>
          <p:spPr>
            <a:xfrm>
              <a:off x="2329265" y="2912394"/>
              <a:ext cx="1080770" cy="0"/>
            </a:xfrm>
            <a:custGeom>
              <a:avLst/>
              <a:gdLst/>
              <a:ahLst/>
              <a:cxnLst/>
              <a:rect l="l" t="t" r="r" b="b"/>
              <a:pathLst>
                <a:path w="1080770">
                  <a:moveTo>
                    <a:pt x="0" y="0"/>
                  </a:moveTo>
                  <a:lnTo>
                    <a:pt x="1080452" y="0"/>
                  </a:lnTo>
                </a:path>
              </a:pathLst>
            </a:custGeom>
            <a:ln w="9524">
              <a:solidFill>
                <a:srgbClr val="666666"/>
              </a:solidFill>
            </a:ln>
          </p:spPr>
          <p:txBody>
            <a:bodyPr wrap="square" lIns="0" tIns="0" rIns="0" bIns="0" rtlCol="0"/>
            <a:lstStyle/>
            <a:p>
              <a:endParaRPr sz="2400"/>
            </a:p>
          </p:txBody>
        </p:sp>
        <p:sp>
          <p:nvSpPr>
            <p:cNvPr id="9" name="object 9"/>
            <p:cNvSpPr/>
            <p:nvPr/>
          </p:nvSpPr>
          <p:spPr>
            <a:xfrm>
              <a:off x="3409718" y="289666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sz="2400"/>
            </a:p>
          </p:txBody>
        </p:sp>
        <p:sp>
          <p:nvSpPr>
            <p:cNvPr id="10" name="object 10"/>
            <p:cNvSpPr/>
            <p:nvPr/>
          </p:nvSpPr>
          <p:spPr>
            <a:xfrm>
              <a:off x="3409718" y="289666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400"/>
            </a:p>
          </p:txBody>
        </p:sp>
      </p:grpSp>
      <p:grpSp>
        <p:nvGrpSpPr>
          <p:cNvPr id="11" name="object 11"/>
          <p:cNvGrpSpPr/>
          <p:nvPr/>
        </p:nvGrpSpPr>
        <p:grpSpPr>
          <a:xfrm>
            <a:off x="4806641" y="3151361"/>
            <a:ext cx="1684020" cy="1463887"/>
            <a:chOff x="3604980" y="2363520"/>
            <a:chExt cx="1263015" cy="1097915"/>
          </a:xfrm>
        </p:grpSpPr>
        <p:sp>
          <p:nvSpPr>
            <p:cNvPr id="12" name="object 12"/>
            <p:cNvSpPr/>
            <p:nvPr/>
          </p:nvSpPr>
          <p:spPr>
            <a:xfrm>
              <a:off x="3619267" y="2377807"/>
              <a:ext cx="1234440" cy="1069340"/>
            </a:xfrm>
            <a:custGeom>
              <a:avLst/>
              <a:gdLst/>
              <a:ahLst/>
              <a:cxnLst/>
              <a:rect l="l" t="t" r="r" b="b"/>
              <a:pathLst>
                <a:path w="1234439" h="1069339">
                  <a:moveTo>
                    <a:pt x="966898" y="1069185"/>
                  </a:moveTo>
                  <a:lnTo>
                    <a:pt x="267299" y="1069185"/>
                  </a:lnTo>
                  <a:lnTo>
                    <a:pt x="0" y="534586"/>
                  </a:lnTo>
                  <a:lnTo>
                    <a:pt x="267299" y="0"/>
                  </a:lnTo>
                  <a:lnTo>
                    <a:pt x="966898" y="0"/>
                  </a:lnTo>
                  <a:lnTo>
                    <a:pt x="1234197" y="534586"/>
                  </a:lnTo>
                  <a:lnTo>
                    <a:pt x="966898" y="1069185"/>
                  </a:lnTo>
                  <a:close/>
                </a:path>
              </a:pathLst>
            </a:custGeom>
            <a:solidFill>
              <a:srgbClr val="FBE4CD"/>
            </a:solidFill>
          </p:spPr>
          <p:txBody>
            <a:bodyPr wrap="square" lIns="0" tIns="0" rIns="0" bIns="0" rtlCol="0"/>
            <a:lstStyle/>
            <a:p>
              <a:endParaRPr sz="2400"/>
            </a:p>
          </p:txBody>
        </p:sp>
        <p:sp>
          <p:nvSpPr>
            <p:cNvPr id="13" name="object 13"/>
            <p:cNvSpPr/>
            <p:nvPr/>
          </p:nvSpPr>
          <p:spPr>
            <a:xfrm>
              <a:off x="3619267" y="2377807"/>
              <a:ext cx="1234440" cy="1069340"/>
            </a:xfrm>
            <a:custGeom>
              <a:avLst/>
              <a:gdLst/>
              <a:ahLst/>
              <a:cxnLst/>
              <a:rect l="l" t="t" r="r" b="b"/>
              <a:pathLst>
                <a:path w="1234439" h="1069339">
                  <a:moveTo>
                    <a:pt x="0" y="534586"/>
                  </a:moveTo>
                  <a:lnTo>
                    <a:pt x="267299" y="0"/>
                  </a:lnTo>
                  <a:lnTo>
                    <a:pt x="966898" y="0"/>
                  </a:lnTo>
                  <a:lnTo>
                    <a:pt x="1234197" y="534586"/>
                  </a:lnTo>
                  <a:lnTo>
                    <a:pt x="966898" y="1069185"/>
                  </a:lnTo>
                  <a:lnTo>
                    <a:pt x="267299" y="1069185"/>
                  </a:lnTo>
                  <a:lnTo>
                    <a:pt x="0" y="534586"/>
                  </a:lnTo>
                  <a:close/>
                </a:path>
              </a:pathLst>
            </a:custGeom>
            <a:ln w="28574">
              <a:solidFill>
                <a:srgbClr val="EB7908"/>
              </a:solidFill>
            </a:ln>
          </p:spPr>
          <p:txBody>
            <a:bodyPr wrap="square" lIns="0" tIns="0" rIns="0" bIns="0" rtlCol="0"/>
            <a:lstStyle/>
            <a:p>
              <a:endParaRPr sz="2400"/>
            </a:p>
          </p:txBody>
        </p:sp>
        <p:sp>
          <p:nvSpPr>
            <p:cNvPr id="14" name="object 14"/>
            <p:cNvSpPr/>
            <p:nvPr/>
          </p:nvSpPr>
          <p:spPr>
            <a:xfrm>
              <a:off x="4105971" y="328999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15" name="object 15"/>
            <p:cNvSpPr/>
            <p:nvPr/>
          </p:nvSpPr>
          <p:spPr>
            <a:xfrm>
              <a:off x="3866167" y="2591694"/>
              <a:ext cx="740410" cy="641985"/>
            </a:xfrm>
            <a:custGeom>
              <a:avLst/>
              <a:gdLst/>
              <a:ahLst/>
              <a:cxnLst/>
              <a:rect l="l" t="t" r="r" b="b"/>
              <a:pathLst>
                <a:path w="740410"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16" name="object 16"/>
            <p:cNvSpPr/>
            <p:nvPr/>
          </p:nvSpPr>
          <p:spPr>
            <a:xfrm>
              <a:off x="3866167" y="2591694"/>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7" name="object 17"/>
            <p:cNvSpPr/>
            <p:nvPr/>
          </p:nvSpPr>
          <p:spPr>
            <a:xfrm>
              <a:off x="4029932" y="2883606"/>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grpSp>
        <p:nvGrpSpPr>
          <p:cNvPr id="18" name="object 18"/>
          <p:cNvGrpSpPr/>
          <p:nvPr/>
        </p:nvGrpSpPr>
        <p:grpSpPr>
          <a:xfrm>
            <a:off x="8337233" y="3158310"/>
            <a:ext cx="1684020" cy="1463887"/>
            <a:chOff x="6252924" y="2368732"/>
            <a:chExt cx="1263015" cy="1097915"/>
          </a:xfrm>
        </p:grpSpPr>
        <p:sp>
          <p:nvSpPr>
            <p:cNvPr id="19" name="object 19"/>
            <p:cNvSpPr/>
            <p:nvPr/>
          </p:nvSpPr>
          <p:spPr>
            <a:xfrm>
              <a:off x="6267212" y="2383020"/>
              <a:ext cx="1234440" cy="1069340"/>
            </a:xfrm>
            <a:custGeom>
              <a:avLst/>
              <a:gdLst/>
              <a:ahLst/>
              <a:cxnLst/>
              <a:rect l="l" t="t" r="r" b="b"/>
              <a:pathLst>
                <a:path w="1234440"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20" name="object 20"/>
            <p:cNvSpPr/>
            <p:nvPr/>
          </p:nvSpPr>
          <p:spPr>
            <a:xfrm>
              <a:off x="6267212" y="2383020"/>
              <a:ext cx="1234440" cy="1069340"/>
            </a:xfrm>
            <a:custGeom>
              <a:avLst/>
              <a:gdLst/>
              <a:ahLst/>
              <a:cxnLst/>
              <a:rect l="l" t="t" r="r" b="b"/>
              <a:pathLst>
                <a:path w="1234440"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21" name="object 21"/>
            <p:cNvSpPr/>
            <p:nvPr/>
          </p:nvSpPr>
          <p:spPr>
            <a:xfrm>
              <a:off x="6753916" y="329521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22" name="object 22"/>
            <p:cNvSpPr/>
            <p:nvPr/>
          </p:nvSpPr>
          <p:spPr>
            <a:xfrm>
              <a:off x="6514111" y="2596919"/>
              <a:ext cx="740410" cy="641985"/>
            </a:xfrm>
            <a:custGeom>
              <a:avLst/>
              <a:gdLst/>
              <a:ahLst/>
              <a:cxnLst/>
              <a:rect l="l" t="t" r="r" b="b"/>
              <a:pathLst>
                <a:path w="740409"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23" name="object 23"/>
            <p:cNvSpPr/>
            <p:nvPr/>
          </p:nvSpPr>
          <p:spPr>
            <a:xfrm>
              <a:off x="6514111" y="2596919"/>
              <a:ext cx="740410" cy="641985"/>
            </a:xfrm>
            <a:custGeom>
              <a:avLst/>
              <a:gdLst/>
              <a:ahLst/>
              <a:cxnLst/>
              <a:rect l="l" t="t" r="r" b="b"/>
              <a:pathLst>
                <a:path w="740409"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24" name="object 24"/>
            <p:cNvSpPr/>
            <p:nvPr/>
          </p:nvSpPr>
          <p:spPr>
            <a:xfrm>
              <a:off x="6677876" y="2888816"/>
              <a:ext cx="413384" cy="55244"/>
            </a:xfrm>
            <a:custGeom>
              <a:avLst/>
              <a:gdLst/>
              <a:ahLst/>
              <a:cxnLst/>
              <a:rect l="l" t="t" r="r" b="b"/>
              <a:pathLst>
                <a:path w="413384"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4" h="55244">
                  <a:moveTo>
                    <a:pt x="33039" y="13989"/>
                  </a:moveTo>
                  <a:lnTo>
                    <a:pt x="31750" y="11807"/>
                  </a:lnTo>
                  <a:lnTo>
                    <a:pt x="30261" y="10219"/>
                  </a:lnTo>
                  <a:lnTo>
                    <a:pt x="26888" y="8235"/>
                  </a:lnTo>
                  <a:lnTo>
                    <a:pt x="24755" y="7739"/>
                  </a:lnTo>
                  <a:lnTo>
                    <a:pt x="39141" y="7739"/>
                  </a:lnTo>
                  <a:lnTo>
                    <a:pt x="40332" y="10715"/>
                  </a:lnTo>
                  <a:lnTo>
                    <a:pt x="33039" y="13989"/>
                  </a:lnTo>
                  <a:close/>
                </a:path>
                <a:path w="413384" h="55244">
                  <a:moveTo>
                    <a:pt x="38729" y="47624"/>
                  </a:moveTo>
                  <a:lnTo>
                    <a:pt x="26640" y="47624"/>
                  </a:lnTo>
                  <a:lnTo>
                    <a:pt x="30261" y="45342"/>
                  </a:lnTo>
                  <a:lnTo>
                    <a:pt x="33039" y="40778"/>
                  </a:lnTo>
                  <a:lnTo>
                    <a:pt x="40481" y="43606"/>
                  </a:lnTo>
                  <a:lnTo>
                    <a:pt x="38729" y="47624"/>
                  </a:lnTo>
                  <a:close/>
                </a:path>
                <a:path w="413384"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4"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4"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4" h="55244">
                  <a:moveTo>
                    <a:pt x="147421" y="40629"/>
                  </a:moveTo>
                  <a:lnTo>
                    <a:pt x="139831" y="40629"/>
                  </a:lnTo>
                  <a:lnTo>
                    <a:pt x="139633" y="39141"/>
                  </a:lnTo>
                  <a:lnTo>
                    <a:pt x="139533" y="1042"/>
                  </a:lnTo>
                  <a:lnTo>
                    <a:pt x="147421" y="1042"/>
                  </a:lnTo>
                  <a:lnTo>
                    <a:pt x="147421" y="40629"/>
                  </a:lnTo>
                  <a:close/>
                </a:path>
                <a:path w="413384"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4" h="55244">
                  <a:moveTo>
                    <a:pt x="195867" y="8631"/>
                  </a:moveTo>
                  <a:lnTo>
                    <a:pt x="157767" y="8631"/>
                  </a:lnTo>
                  <a:lnTo>
                    <a:pt x="157767" y="1042"/>
                  </a:lnTo>
                  <a:lnTo>
                    <a:pt x="195867" y="1042"/>
                  </a:lnTo>
                  <a:lnTo>
                    <a:pt x="195867" y="8631"/>
                  </a:lnTo>
                  <a:close/>
                </a:path>
                <a:path w="413384"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4" h="55244">
                  <a:moveTo>
                    <a:pt x="180835" y="54321"/>
                  </a:moveTo>
                  <a:lnTo>
                    <a:pt x="172799" y="54321"/>
                  </a:lnTo>
                  <a:lnTo>
                    <a:pt x="172799" y="8631"/>
                  </a:lnTo>
                  <a:lnTo>
                    <a:pt x="180835" y="8631"/>
                  </a:lnTo>
                  <a:lnTo>
                    <a:pt x="180835" y="54321"/>
                  </a:lnTo>
                  <a:close/>
                </a:path>
                <a:path w="413384" h="55244">
                  <a:moveTo>
                    <a:pt x="235329" y="34974"/>
                  </a:moveTo>
                  <a:lnTo>
                    <a:pt x="227269" y="34974"/>
                  </a:lnTo>
                  <a:lnTo>
                    <a:pt x="219976" y="14485"/>
                  </a:lnTo>
                  <a:lnTo>
                    <a:pt x="219381" y="12452"/>
                  </a:lnTo>
                  <a:lnTo>
                    <a:pt x="219083" y="10864"/>
                  </a:lnTo>
                  <a:lnTo>
                    <a:pt x="226641" y="10864"/>
                  </a:lnTo>
                  <a:lnTo>
                    <a:pt x="235329" y="34974"/>
                  </a:lnTo>
                  <a:close/>
                </a:path>
                <a:path w="413384" h="55244">
                  <a:moveTo>
                    <a:pt x="242301" y="54321"/>
                  </a:moveTo>
                  <a:lnTo>
                    <a:pt x="234115" y="54321"/>
                  </a:lnTo>
                  <a:lnTo>
                    <a:pt x="229799" y="42118"/>
                  </a:lnTo>
                  <a:lnTo>
                    <a:pt x="237903" y="42118"/>
                  </a:lnTo>
                  <a:lnTo>
                    <a:pt x="242301" y="54321"/>
                  </a:lnTo>
                  <a:close/>
                </a:path>
                <a:path w="413384" h="55244">
                  <a:moveTo>
                    <a:pt x="259134" y="54321"/>
                  </a:moveTo>
                  <a:lnTo>
                    <a:pt x="251247" y="54321"/>
                  </a:lnTo>
                  <a:lnTo>
                    <a:pt x="251247" y="1042"/>
                  </a:lnTo>
                  <a:lnTo>
                    <a:pt x="259134" y="1042"/>
                  </a:lnTo>
                  <a:lnTo>
                    <a:pt x="259134" y="54321"/>
                  </a:lnTo>
                  <a:close/>
                </a:path>
                <a:path w="413384"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4" h="55244">
                  <a:moveTo>
                    <a:pt x="313534" y="40629"/>
                  </a:moveTo>
                  <a:lnTo>
                    <a:pt x="305945" y="40629"/>
                  </a:lnTo>
                  <a:lnTo>
                    <a:pt x="305746" y="39141"/>
                  </a:lnTo>
                  <a:lnTo>
                    <a:pt x="305647" y="1042"/>
                  </a:lnTo>
                  <a:lnTo>
                    <a:pt x="313534" y="1042"/>
                  </a:lnTo>
                  <a:lnTo>
                    <a:pt x="313534" y="40629"/>
                  </a:lnTo>
                  <a:close/>
                </a:path>
                <a:path w="413384"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4"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4"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4"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4"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grpSp>
      <p:sp>
        <p:nvSpPr>
          <p:cNvPr id="25" name="object 25"/>
          <p:cNvSpPr/>
          <p:nvPr/>
        </p:nvSpPr>
        <p:spPr>
          <a:xfrm>
            <a:off x="5528278" y="2922950"/>
            <a:ext cx="165015" cy="165892"/>
          </a:xfrm>
          <a:prstGeom prst="rect">
            <a:avLst/>
          </a:prstGeom>
          <a:blipFill>
            <a:blip r:embed="rId4" cstate="print"/>
            <a:stretch>
              <a:fillRect/>
            </a:stretch>
          </a:blipFill>
        </p:spPr>
        <p:txBody>
          <a:bodyPr wrap="square" lIns="0" tIns="0" rIns="0" bIns="0" rtlCol="0"/>
          <a:lstStyle/>
          <a:p>
            <a:endParaRPr sz="2400"/>
          </a:p>
        </p:txBody>
      </p:sp>
      <p:sp>
        <p:nvSpPr>
          <p:cNvPr id="26" name="object 26"/>
          <p:cNvSpPr/>
          <p:nvPr/>
        </p:nvSpPr>
        <p:spPr>
          <a:xfrm>
            <a:off x="9056758" y="2920171"/>
            <a:ext cx="236452" cy="168671"/>
          </a:xfrm>
          <a:prstGeom prst="rect">
            <a:avLst/>
          </a:prstGeom>
          <a:blipFill>
            <a:blip r:embed="rId5" cstate="print"/>
            <a:stretch>
              <a:fillRect/>
            </a:stretch>
          </a:blipFill>
        </p:spPr>
        <p:txBody>
          <a:bodyPr wrap="square" lIns="0" tIns="0" rIns="0" bIns="0" rtlCol="0"/>
          <a:lstStyle/>
          <a:p>
            <a:endParaRPr sz="2400"/>
          </a:p>
        </p:txBody>
      </p:sp>
      <p:grpSp>
        <p:nvGrpSpPr>
          <p:cNvPr id="27" name="object 27"/>
          <p:cNvGrpSpPr/>
          <p:nvPr/>
        </p:nvGrpSpPr>
        <p:grpSpPr>
          <a:xfrm>
            <a:off x="6661686" y="3855876"/>
            <a:ext cx="1505373" cy="55033"/>
            <a:chOff x="4996264" y="2891906"/>
            <a:chExt cx="1129030" cy="41275"/>
          </a:xfrm>
        </p:grpSpPr>
        <p:sp>
          <p:nvSpPr>
            <p:cNvPr id="28" name="object 28"/>
            <p:cNvSpPr/>
            <p:nvPr/>
          </p:nvSpPr>
          <p:spPr>
            <a:xfrm>
              <a:off x="4996264" y="2912394"/>
              <a:ext cx="1080770" cy="0"/>
            </a:xfrm>
            <a:custGeom>
              <a:avLst/>
              <a:gdLst/>
              <a:ahLst/>
              <a:cxnLst/>
              <a:rect l="l" t="t" r="r" b="b"/>
              <a:pathLst>
                <a:path w="1080770">
                  <a:moveTo>
                    <a:pt x="0" y="0"/>
                  </a:moveTo>
                  <a:lnTo>
                    <a:pt x="1080447" y="0"/>
                  </a:lnTo>
                </a:path>
              </a:pathLst>
            </a:custGeom>
            <a:ln w="9524">
              <a:solidFill>
                <a:srgbClr val="666666"/>
              </a:solidFill>
              <a:prstDash val="lgDash"/>
            </a:ln>
          </p:spPr>
          <p:txBody>
            <a:bodyPr wrap="square" lIns="0" tIns="0" rIns="0" bIns="0" rtlCol="0"/>
            <a:lstStyle/>
            <a:p>
              <a:endParaRPr sz="2400"/>
            </a:p>
          </p:txBody>
        </p:sp>
        <p:sp>
          <p:nvSpPr>
            <p:cNvPr id="29" name="object 29"/>
            <p:cNvSpPr/>
            <p:nvPr/>
          </p:nvSpPr>
          <p:spPr>
            <a:xfrm>
              <a:off x="6076712" y="289666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sz="2400"/>
            </a:p>
          </p:txBody>
        </p:sp>
        <p:sp>
          <p:nvSpPr>
            <p:cNvPr id="30" name="object 30"/>
            <p:cNvSpPr/>
            <p:nvPr/>
          </p:nvSpPr>
          <p:spPr>
            <a:xfrm>
              <a:off x="6076712" y="289666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400"/>
            </a:p>
          </p:txBody>
        </p:sp>
      </p:gr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400043" y="6212642"/>
            <a:ext cx="93133" cy="72813"/>
          </a:xfrm>
          <a:custGeom>
            <a:avLst/>
            <a:gdLst/>
            <a:ahLst/>
            <a:cxnLst/>
            <a:rect l="l" t="t" r="r" b="b"/>
            <a:pathLst>
              <a:path w="69850" h="54610">
                <a:moveTo>
                  <a:pt x="16818" y="53280"/>
                </a:moveTo>
                <a:lnTo>
                  <a:pt x="8781" y="53280"/>
                </a:lnTo>
                <a:lnTo>
                  <a:pt x="8781" y="11906"/>
                </a:lnTo>
                <a:lnTo>
                  <a:pt x="0" y="11906"/>
                </a:lnTo>
                <a:lnTo>
                  <a:pt x="0" y="6101"/>
                </a:lnTo>
                <a:lnTo>
                  <a:pt x="5754" y="6101"/>
                </a:lnTo>
                <a:lnTo>
                  <a:pt x="9326" y="4067"/>
                </a:lnTo>
                <a:lnTo>
                  <a:pt x="10715" y="0"/>
                </a:lnTo>
                <a:lnTo>
                  <a:pt x="16818" y="0"/>
                </a:lnTo>
                <a:lnTo>
                  <a:pt x="16818" y="53280"/>
                </a:lnTo>
                <a:close/>
              </a:path>
              <a:path w="69850" h="54610">
                <a:moveTo>
                  <a:pt x="42687" y="29467"/>
                </a:moveTo>
                <a:lnTo>
                  <a:pt x="34055" y="26342"/>
                </a:lnTo>
                <a:lnTo>
                  <a:pt x="35990" y="0"/>
                </a:lnTo>
                <a:lnTo>
                  <a:pt x="65904" y="0"/>
                </a:lnTo>
                <a:lnTo>
                  <a:pt x="65904" y="7590"/>
                </a:lnTo>
                <a:lnTo>
                  <a:pt x="43282" y="7590"/>
                </a:lnTo>
                <a:lnTo>
                  <a:pt x="42240" y="21133"/>
                </a:lnTo>
                <a:lnTo>
                  <a:pt x="63012" y="21133"/>
                </a:lnTo>
                <a:lnTo>
                  <a:pt x="64862" y="23365"/>
                </a:lnTo>
                <a:lnTo>
                  <a:pt x="67094" y="25896"/>
                </a:lnTo>
                <a:lnTo>
                  <a:pt x="47747" y="25896"/>
                </a:lnTo>
                <a:lnTo>
                  <a:pt x="44870" y="27086"/>
                </a:lnTo>
                <a:lnTo>
                  <a:pt x="42687" y="29467"/>
                </a:lnTo>
                <a:close/>
              </a:path>
              <a:path w="69850" h="54610">
                <a:moveTo>
                  <a:pt x="63012" y="21133"/>
                </a:moveTo>
                <a:lnTo>
                  <a:pt x="42240" y="21133"/>
                </a:lnTo>
                <a:lnTo>
                  <a:pt x="44820" y="19149"/>
                </a:lnTo>
                <a:lnTo>
                  <a:pt x="48193" y="18156"/>
                </a:lnTo>
                <a:lnTo>
                  <a:pt x="57818" y="18156"/>
                </a:lnTo>
                <a:lnTo>
                  <a:pt x="61984" y="19893"/>
                </a:lnTo>
                <a:lnTo>
                  <a:pt x="63012" y="21133"/>
                </a:lnTo>
                <a:close/>
              </a:path>
              <a:path w="69850" h="54610">
                <a:moveTo>
                  <a:pt x="66341" y="46583"/>
                </a:moveTo>
                <a:lnTo>
                  <a:pt x="52609" y="46583"/>
                </a:lnTo>
                <a:lnTo>
                  <a:pt x="55536" y="45590"/>
                </a:lnTo>
                <a:lnTo>
                  <a:pt x="60000" y="41522"/>
                </a:lnTo>
                <a:lnTo>
                  <a:pt x="61141" y="38844"/>
                </a:lnTo>
                <a:lnTo>
                  <a:pt x="61141" y="32394"/>
                </a:lnTo>
                <a:lnTo>
                  <a:pt x="60249" y="30013"/>
                </a:lnTo>
                <a:lnTo>
                  <a:pt x="58463" y="28426"/>
                </a:lnTo>
                <a:lnTo>
                  <a:pt x="56677" y="26739"/>
                </a:lnTo>
                <a:lnTo>
                  <a:pt x="54296" y="25896"/>
                </a:lnTo>
                <a:lnTo>
                  <a:pt x="67094" y="25896"/>
                </a:lnTo>
                <a:lnTo>
                  <a:pt x="67838" y="26739"/>
                </a:lnTo>
                <a:lnTo>
                  <a:pt x="69327" y="30757"/>
                </a:lnTo>
                <a:lnTo>
                  <a:pt x="69327" y="41076"/>
                </a:lnTo>
                <a:lnTo>
                  <a:pt x="67393" y="45640"/>
                </a:lnTo>
                <a:lnTo>
                  <a:pt x="66341" y="46583"/>
                </a:lnTo>
                <a:close/>
              </a:path>
              <a:path w="69850" h="54610">
                <a:moveTo>
                  <a:pt x="54891" y="54173"/>
                </a:moveTo>
                <a:lnTo>
                  <a:pt x="41794" y="54173"/>
                </a:lnTo>
                <a:lnTo>
                  <a:pt x="36336" y="52536"/>
                </a:lnTo>
                <a:lnTo>
                  <a:pt x="32566" y="49261"/>
                </a:lnTo>
                <a:lnTo>
                  <a:pt x="37329" y="43011"/>
                </a:lnTo>
                <a:lnTo>
                  <a:pt x="40157" y="44797"/>
                </a:lnTo>
                <a:lnTo>
                  <a:pt x="40950" y="45194"/>
                </a:lnTo>
                <a:lnTo>
                  <a:pt x="42141" y="45590"/>
                </a:lnTo>
                <a:lnTo>
                  <a:pt x="45316" y="46384"/>
                </a:lnTo>
                <a:lnTo>
                  <a:pt x="47052" y="46583"/>
                </a:lnTo>
                <a:lnTo>
                  <a:pt x="66341" y="46583"/>
                </a:lnTo>
                <a:lnTo>
                  <a:pt x="59753" y="52486"/>
                </a:lnTo>
                <a:lnTo>
                  <a:pt x="54891" y="54173"/>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1669521" y="467301"/>
            <a:ext cx="8851900" cy="958510"/>
          </a:xfrm>
          <a:prstGeom prst="rect">
            <a:avLst/>
          </a:prstGeom>
        </p:spPr>
        <p:txBody>
          <a:bodyPr vert="horz" wrap="square" lIns="0" tIns="14393" rIns="0" bIns="0" rtlCol="0">
            <a:spAutoFit/>
          </a:bodyPr>
          <a:lstStyle/>
          <a:p>
            <a:pPr marL="16933" marR="6773" algn="ctr">
              <a:lnSpc>
                <a:spcPct val="100400"/>
              </a:lnSpc>
              <a:spcBef>
                <a:spcPts val="113"/>
              </a:spcBef>
            </a:pPr>
            <a:r>
              <a:rPr dirty="0">
                <a:latin typeface="Courier New"/>
                <a:cs typeface="Courier New"/>
              </a:rPr>
              <a:t>a </a:t>
            </a:r>
            <a:r>
              <a:rPr spc="-7" dirty="0">
                <a:latin typeface="Courier New"/>
                <a:cs typeface="Courier New"/>
              </a:rPr>
              <a:t>daemonset ensures that all  (or some) nodes run </a:t>
            </a:r>
            <a:r>
              <a:rPr dirty="0">
                <a:latin typeface="Courier New"/>
                <a:cs typeface="Courier New"/>
              </a:rPr>
              <a:t>a </a:t>
            </a:r>
            <a:r>
              <a:rPr spc="-7" dirty="0">
                <a:latin typeface="Courier New"/>
                <a:cs typeface="Courier New"/>
              </a:rPr>
              <a:t>copy of</a:t>
            </a:r>
            <a:r>
              <a:rPr spc="-107" dirty="0">
                <a:latin typeface="Courier New"/>
                <a:cs typeface="Courier New"/>
              </a:rPr>
              <a:t> </a:t>
            </a:r>
            <a:r>
              <a:rPr dirty="0">
                <a:latin typeface="Courier New"/>
                <a:cs typeface="Courier New"/>
              </a:rPr>
              <a:t>a  </a:t>
            </a:r>
            <a:r>
              <a:rPr spc="-7" dirty="0">
                <a:latin typeface="Courier New"/>
                <a:cs typeface="Courier New"/>
              </a:rPr>
              <a:t>pod</a:t>
            </a:r>
          </a:p>
        </p:txBody>
      </p:sp>
      <p:graphicFrame>
        <p:nvGraphicFramePr>
          <p:cNvPr id="5" name="object 5"/>
          <p:cNvGraphicFramePr>
            <a:graphicFrameLocks noGrp="1"/>
          </p:cNvGraphicFramePr>
          <p:nvPr/>
        </p:nvGraphicFramePr>
        <p:xfrm>
          <a:off x="3813826" y="2819360"/>
          <a:ext cx="2422313" cy="2449894"/>
        </p:xfrm>
        <a:graphic>
          <a:graphicData uri="http://schemas.openxmlformats.org/drawingml/2006/table">
            <a:tbl>
              <a:tblPr firstRow="1" bandRow="1">
                <a:tableStyleId>{2D5ABB26-0587-4C30-8999-92F81FD0307C}</a:tableStyleId>
              </a:tblPr>
              <a:tblGrid>
                <a:gridCol w="2422313">
                  <a:extLst>
                    <a:ext uri="{9D8B030D-6E8A-4147-A177-3AD203B41FA5}">
                      <a16:colId xmlns:a16="http://schemas.microsoft.com/office/drawing/2014/main" val="20000"/>
                    </a:ext>
                  </a:extLst>
                </a:gridCol>
              </a:tblGrid>
              <a:tr h="1786463">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0"/>
                  </a:ext>
                </a:extLst>
              </a:tr>
              <a:tr h="324399">
                <a:tc>
                  <a:txBody>
                    <a:bodyPr/>
                    <a:lstStyle/>
                    <a:p>
                      <a:pPr algn="ctr">
                        <a:lnSpc>
                          <a:spcPct val="100000"/>
                        </a:lnSpc>
                        <a:spcBef>
                          <a:spcPts val="320"/>
                        </a:spcBef>
                      </a:pPr>
                      <a:r>
                        <a:rPr sz="1300" spc="-10" dirty="0">
                          <a:solidFill>
                            <a:srgbClr val="FFFFFF"/>
                          </a:solidFill>
                          <a:latin typeface="Arial"/>
                          <a:cs typeface="Arial"/>
                        </a:rPr>
                        <a:t>Node</a:t>
                      </a:r>
                      <a:endParaRPr sz="1300">
                        <a:latin typeface="Arial"/>
                        <a:cs typeface="Arial"/>
                      </a:endParaRPr>
                    </a:p>
                  </a:txBody>
                  <a:tcPr marL="0" marR="0" marT="54187" marB="0">
                    <a:solidFill>
                      <a:srgbClr val="1A75D1"/>
                    </a:solidFill>
                  </a:tcPr>
                </a:tc>
                <a:extLst>
                  <a:ext uri="{0D108BD9-81ED-4DB2-BD59-A6C34878D82A}">
                    <a16:rowId xmlns:a16="http://schemas.microsoft.com/office/drawing/2014/main" val="10001"/>
                  </a:ext>
                </a:extLst>
              </a:tr>
              <a:tr h="339032">
                <a:tc>
                  <a:txBody>
                    <a:bodyPr/>
                    <a:lstStyle/>
                    <a:p>
                      <a:pPr algn="ctr">
                        <a:lnSpc>
                          <a:spcPct val="100000"/>
                        </a:lnSpc>
                        <a:spcBef>
                          <a:spcPts val="325"/>
                        </a:spcBef>
                      </a:pPr>
                      <a:r>
                        <a:rPr sz="1300" b="1" spc="-5" dirty="0">
                          <a:solidFill>
                            <a:srgbClr val="FFFFFF"/>
                          </a:solidFill>
                          <a:latin typeface="Courier New"/>
                          <a:cs typeface="Courier New"/>
                        </a:rPr>
                        <a:t>foo =</a:t>
                      </a:r>
                      <a:r>
                        <a:rPr sz="1300" b="1" spc="-20" dirty="0">
                          <a:solidFill>
                            <a:srgbClr val="FFFFFF"/>
                          </a:solidFill>
                          <a:latin typeface="Courier New"/>
                          <a:cs typeface="Courier New"/>
                        </a:rPr>
                        <a:t> </a:t>
                      </a:r>
                      <a:r>
                        <a:rPr sz="1300" b="1" spc="-5" dirty="0">
                          <a:solidFill>
                            <a:srgbClr val="FFFFFF"/>
                          </a:solidFill>
                          <a:latin typeface="Courier New"/>
                          <a:cs typeface="Courier New"/>
                        </a:rPr>
                        <a:t>bar</a:t>
                      </a:r>
                      <a:endParaRPr sz="1300">
                        <a:latin typeface="Courier New"/>
                        <a:cs typeface="Courier New"/>
                      </a:endParaRPr>
                    </a:p>
                  </a:txBody>
                  <a:tcPr marL="0" marR="0" marT="55033" marB="0">
                    <a:solidFill>
                      <a:srgbClr val="3F9C34"/>
                    </a:solidFill>
                  </a:tcPr>
                </a:tc>
                <a:extLst>
                  <a:ext uri="{0D108BD9-81ED-4DB2-BD59-A6C34878D82A}">
                    <a16:rowId xmlns:a16="http://schemas.microsoft.com/office/drawing/2014/main" val="10002"/>
                  </a:ext>
                </a:extLst>
              </a:tr>
            </a:tbl>
          </a:graphicData>
        </a:graphic>
      </p:graphicFrame>
      <p:sp>
        <p:nvSpPr>
          <p:cNvPr id="6" name="object 6"/>
          <p:cNvSpPr/>
          <p:nvPr/>
        </p:nvSpPr>
        <p:spPr>
          <a:xfrm>
            <a:off x="746358" y="3087401"/>
            <a:ext cx="1282700" cy="1538393"/>
          </a:xfrm>
          <a:custGeom>
            <a:avLst/>
            <a:gdLst/>
            <a:ahLst/>
            <a:cxnLst/>
            <a:rect l="l" t="t" r="r" b="b"/>
            <a:pathLst>
              <a:path w="962025" h="1153795">
                <a:moveTo>
                  <a:pt x="0" y="0"/>
                </a:moveTo>
                <a:lnTo>
                  <a:pt x="801245" y="0"/>
                </a:lnTo>
                <a:lnTo>
                  <a:pt x="961498" y="160252"/>
                </a:lnTo>
                <a:lnTo>
                  <a:pt x="961498" y="1153792"/>
                </a:lnTo>
                <a:lnTo>
                  <a:pt x="0" y="1153792"/>
                </a:lnTo>
                <a:lnTo>
                  <a:pt x="0" y="0"/>
                </a:lnTo>
                <a:close/>
              </a:path>
            </a:pathLst>
          </a:custGeom>
          <a:ln w="9524">
            <a:solidFill>
              <a:srgbClr val="666666"/>
            </a:solidFill>
          </a:ln>
        </p:spPr>
        <p:txBody>
          <a:bodyPr wrap="square" lIns="0" tIns="0" rIns="0" bIns="0" rtlCol="0"/>
          <a:lstStyle/>
          <a:p>
            <a:endParaRPr sz="2400"/>
          </a:p>
        </p:txBody>
      </p:sp>
      <p:sp>
        <p:nvSpPr>
          <p:cNvPr id="7" name="object 7"/>
          <p:cNvSpPr txBox="1"/>
          <p:nvPr/>
        </p:nvSpPr>
        <p:spPr>
          <a:xfrm>
            <a:off x="843725" y="3353586"/>
            <a:ext cx="948267" cy="1105858"/>
          </a:xfrm>
          <a:prstGeom prst="rect">
            <a:avLst/>
          </a:prstGeom>
        </p:spPr>
        <p:txBody>
          <a:bodyPr vert="horz" wrap="square" lIns="0" tIns="27093" rIns="0" bIns="0" rtlCol="0">
            <a:spAutoFit/>
          </a:bodyPr>
          <a:lstStyle/>
          <a:p>
            <a:pPr marL="16933" marR="6773">
              <a:lnSpc>
                <a:spcPts val="1400"/>
              </a:lnSpc>
              <a:spcBef>
                <a:spcPts val="213"/>
              </a:spcBef>
            </a:pPr>
            <a:r>
              <a:rPr sz="1200" spc="-7" dirty="0">
                <a:solidFill>
                  <a:srgbClr val="666666"/>
                </a:solidFill>
                <a:latin typeface="Courier New"/>
                <a:cs typeface="Courier New"/>
              </a:rPr>
              <a:t>image</a:t>
            </a:r>
            <a:r>
              <a:rPr sz="1200" spc="-127" dirty="0">
                <a:solidFill>
                  <a:srgbClr val="666666"/>
                </a:solidFill>
                <a:latin typeface="Courier New"/>
                <a:cs typeface="Courier New"/>
              </a:rPr>
              <a:t> </a:t>
            </a:r>
            <a:r>
              <a:rPr sz="1200" spc="-7" dirty="0">
                <a:solidFill>
                  <a:srgbClr val="666666"/>
                </a:solidFill>
                <a:latin typeface="Courier New"/>
                <a:cs typeface="Courier New"/>
              </a:rPr>
              <a:t>name  replicas  labels  cpu  memory  storage</a:t>
            </a:r>
            <a:endParaRPr sz="1200">
              <a:latin typeface="Courier New"/>
              <a:cs typeface="Courier New"/>
            </a:endParaRPr>
          </a:p>
        </p:txBody>
      </p:sp>
      <p:sp>
        <p:nvSpPr>
          <p:cNvPr id="8" name="object 8"/>
          <p:cNvSpPr txBox="1"/>
          <p:nvPr/>
        </p:nvSpPr>
        <p:spPr>
          <a:xfrm>
            <a:off x="2174355" y="3709186"/>
            <a:ext cx="1509607" cy="201764"/>
          </a:xfrm>
          <a:prstGeom prst="rect">
            <a:avLst/>
          </a:prstGeom>
        </p:spPr>
        <p:txBody>
          <a:bodyPr vert="horz" wrap="square" lIns="0" tIns="16933" rIns="0" bIns="0" rtlCol="0">
            <a:spAutoFit/>
          </a:bodyPr>
          <a:lstStyle/>
          <a:p>
            <a:pPr marL="16933">
              <a:spcBef>
                <a:spcPts val="133"/>
              </a:spcBef>
              <a:tabLst>
                <a:tab pos="1491789" algn="l"/>
              </a:tabLst>
            </a:pPr>
            <a:r>
              <a:rPr sz="1200" u="sng" dirty="0">
                <a:solidFill>
                  <a:srgbClr val="666666"/>
                </a:solidFill>
                <a:uFill>
                  <a:solidFill>
                    <a:srgbClr val="666666"/>
                  </a:solidFill>
                </a:uFill>
                <a:latin typeface="Times New Roman"/>
                <a:cs typeface="Times New Roman"/>
              </a:rPr>
              <a:t> 	</a:t>
            </a:r>
            <a:endParaRPr sz="1200">
              <a:latin typeface="Times New Roman"/>
              <a:cs typeface="Times New Roman"/>
            </a:endParaRPr>
          </a:p>
        </p:txBody>
      </p:sp>
      <p:grpSp>
        <p:nvGrpSpPr>
          <p:cNvPr id="9" name="object 9"/>
          <p:cNvGrpSpPr/>
          <p:nvPr/>
        </p:nvGrpSpPr>
        <p:grpSpPr>
          <a:xfrm>
            <a:off x="3625543" y="3855876"/>
            <a:ext cx="71120" cy="55033"/>
            <a:chOff x="2719157" y="2891906"/>
            <a:chExt cx="53340" cy="41275"/>
          </a:xfrm>
        </p:grpSpPr>
        <p:sp>
          <p:nvSpPr>
            <p:cNvPr id="10" name="object 10"/>
            <p:cNvSpPr/>
            <p:nvPr/>
          </p:nvSpPr>
          <p:spPr>
            <a:xfrm>
              <a:off x="2723919" y="2896669"/>
              <a:ext cx="43815" cy="31750"/>
            </a:xfrm>
            <a:custGeom>
              <a:avLst/>
              <a:gdLst/>
              <a:ahLst/>
              <a:cxnLst/>
              <a:rect l="l" t="t" r="r" b="b"/>
              <a:pathLst>
                <a:path w="43814" h="31750">
                  <a:moveTo>
                    <a:pt x="0" y="31449"/>
                  </a:moveTo>
                  <a:lnTo>
                    <a:pt x="0" y="0"/>
                  </a:lnTo>
                  <a:lnTo>
                    <a:pt x="43224" y="15724"/>
                  </a:lnTo>
                  <a:lnTo>
                    <a:pt x="0" y="31449"/>
                  </a:lnTo>
                  <a:close/>
                </a:path>
              </a:pathLst>
            </a:custGeom>
            <a:solidFill>
              <a:srgbClr val="666666"/>
            </a:solidFill>
          </p:spPr>
          <p:txBody>
            <a:bodyPr wrap="square" lIns="0" tIns="0" rIns="0" bIns="0" rtlCol="0"/>
            <a:lstStyle/>
            <a:p>
              <a:endParaRPr sz="2400"/>
            </a:p>
          </p:txBody>
        </p:sp>
        <p:sp>
          <p:nvSpPr>
            <p:cNvPr id="11" name="object 11"/>
            <p:cNvSpPr/>
            <p:nvPr/>
          </p:nvSpPr>
          <p:spPr>
            <a:xfrm>
              <a:off x="2723919" y="2896669"/>
              <a:ext cx="43815" cy="31750"/>
            </a:xfrm>
            <a:custGeom>
              <a:avLst/>
              <a:gdLst/>
              <a:ahLst/>
              <a:cxnLst/>
              <a:rect l="l" t="t" r="r" b="b"/>
              <a:pathLst>
                <a:path w="43814" h="31750">
                  <a:moveTo>
                    <a:pt x="0" y="31449"/>
                  </a:moveTo>
                  <a:lnTo>
                    <a:pt x="43224" y="15724"/>
                  </a:lnTo>
                  <a:lnTo>
                    <a:pt x="0" y="0"/>
                  </a:lnTo>
                  <a:lnTo>
                    <a:pt x="0" y="31449"/>
                  </a:lnTo>
                  <a:close/>
                </a:path>
              </a:pathLst>
            </a:custGeom>
            <a:ln w="9524">
              <a:solidFill>
                <a:srgbClr val="666666"/>
              </a:solidFill>
            </a:ln>
          </p:spPr>
          <p:txBody>
            <a:bodyPr wrap="square" lIns="0" tIns="0" rIns="0" bIns="0" rtlCol="0"/>
            <a:lstStyle/>
            <a:p>
              <a:endParaRPr sz="2400"/>
            </a:p>
          </p:txBody>
        </p:sp>
      </p:grpSp>
      <p:sp>
        <p:nvSpPr>
          <p:cNvPr id="12" name="object 12"/>
          <p:cNvSpPr txBox="1"/>
          <p:nvPr/>
        </p:nvSpPr>
        <p:spPr>
          <a:xfrm>
            <a:off x="1017626" y="4717735"/>
            <a:ext cx="740833" cy="181310"/>
          </a:xfrm>
          <a:prstGeom prst="rect">
            <a:avLst/>
          </a:prstGeom>
        </p:spPr>
        <p:txBody>
          <a:bodyPr vert="horz" wrap="square" lIns="0" tIns="16933" rIns="0" bIns="0" rtlCol="0">
            <a:spAutoFit/>
          </a:bodyPr>
          <a:lstStyle/>
          <a:p>
            <a:pPr marL="16933">
              <a:spcBef>
                <a:spcPts val="133"/>
              </a:spcBef>
            </a:pPr>
            <a:r>
              <a:rPr sz="1067" spc="-13" dirty="0">
                <a:latin typeface="Arial"/>
                <a:cs typeface="Arial"/>
              </a:rPr>
              <a:t>DaemonSet</a:t>
            </a:r>
            <a:endParaRPr sz="1067">
              <a:latin typeface="Arial"/>
              <a:cs typeface="Arial"/>
            </a:endParaRPr>
          </a:p>
        </p:txBody>
      </p:sp>
      <p:graphicFrame>
        <p:nvGraphicFramePr>
          <p:cNvPr id="13" name="object 13"/>
          <p:cNvGraphicFramePr>
            <a:graphicFrameLocks noGrp="1"/>
          </p:cNvGraphicFramePr>
          <p:nvPr/>
        </p:nvGraphicFramePr>
        <p:xfrm>
          <a:off x="6455421" y="2819360"/>
          <a:ext cx="2422313" cy="2449894"/>
        </p:xfrm>
        <a:graphic>
          <a:graphicData uri="http://schemas.openxmlformats.org/drawingml/2006/table">
            <a:tbl>
              <a:tblPr firstRow="1" bandRow="1">
                <a:tableStyleId>{2D5ABB26-0587-4C30-8999-92F81FD0307C}</a:tableStyleId>
              </a:tblPr>
              <a:tblGrid>
                <a:gridCol w="2422313">
                  <a:extLst>
                    <a:ext uri="{9D8B030D-6E8A-4147-A177-3AD203B41FA5}">
                      <a16:colId xmlns:a16="http://schemas.microsoft.com/office/drawing/2014/main" val="20000"/>
                    </a:ext>
                  </a:extLst>
                </a:gridCol>
              </a:tblGrid>
              <a:tr h="1786463">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0"/>
                  </a:ext>
                </a:extLst>
              </a:tr>
              <a:tr h="324399">
                <a:tc>
                  <a:txBody>
                    <a:bodyPr/>
                    <a:lstStyle/>
                    <a:p>
                      <a:pPr algn="ctr">
                        <a:lnSpc>
                          <a:spcPct val="100000"/>
                        </a:lnSpc>
                        <a:spcBef>
                          <a:spcPts val="320"/>
                        </a:spcBef>
                      </a:pPr>
                      <a:r>
                        <a:rPr sz="1300" spc="-10" dirty="0">
                          <a:solidFill>
                            <a:srgbClr val="FFFFFF"/>
                          </a:solidFill>
                          <a:latin typeface="Arial"/>
                          <a:cs typeface="Arial"/>
                        </a:rPr>
                        <a:t>Node</a:t>
                      </a:r>
                      <a:endParaRPr sz="1300">
                        <a:latin typeface="Arial"/>
                        <a:cs typeface="Arial"/>
                      </a:endParaRPr>
                    </a:p>
                  </a:txBody>
                  <a:tcPr marL="0" marR="0" marT="54187" marB="0">
                    <a:solidFill>
                      <a:srgbClr val="1A75D1"/>
                    </a:solidFill>
                  </a:tcPr>
                </a:tc>
                <a:extLst>
                  <a:ext uri="{0D108BD9-81ED-4DB2-BD59-A6C34878D82A}">
                    <a16:rowId xmlns:a16="http://schemas.microsoft.com/office/drawing/2014/main" val="10001"/>
                  </a:ext>
                </a:extLst>
              </a:tr>
              <a:tr h="339032">
                <a:tc>
                  <a:txBody>
                    <a:bodyPr/>
                    <a:lstStyle/>
                    <a:p>
                      <a:pPr algn="ctr">
                        <a:lnSpc>
                          <a:spcPct val="100000"/>
                        </a:lnSpc>
                        <a:spcBef>
                          <a:spcPts val="325"/>
                        </a:spcBef>
                      </a:pPr>
                      <a:r>
                        <a:rPr sz="1300" b="1" spc="-5" dirty="0">
                          <a:solidFill>
                            <a:srgbClr val="FFFFFF"/>
                          </a:solidFill>
                          <a:latin typeface="Courier New"/>
                          <a:cs typeface="Courier New"/>
                        </a:rPr>
                        <a:t>foo =</a:t>
                      </a:r>
                      <a:r>
                        <a:rPr sz="1300" b="1" spc="-20" dirty="0">
                          <a:solidFill>
                            <a:srgbClr val="FFFFFF"/>
                          </a:solidFill>
                          <a:latin typeface="Courier New"/>
                          <a:cs typeface="Courier New"/>
                        </a:rPr>
                        <a:t> </a:t>
                      </a:r>
                      <a:r>
                        <a:rPr sz="1300" b="1" spc="-5" dirty="0">
                          <a:solidFill>
                            <a:srgbClr val="FFFFFF"/>
                          </a:solidFill>
                          <a:latin typeface="Courier New"/>
                          <a:cs typeface="Courier New"/>
                        </a:rPr>
                        <a:t>bar</a:t>
                      </a:r>
                      <a:endParaRPr sz="1300">
                        <a:latin typeface="Courier New"/>
                        <a:cs typeface="Courier New"/>
                      </a:endParaRPr>
                    </a:p>
                  </a:txBody>
                  <a:tcPr marL="0" marR="0" marT="55033" marB="0">
                    <a:solidFill>
                      <a:srgbClr val="3F9C34"/>
                    </a:solidFill>
                  </a:tcPr>
                </a:tc>
                <a:extLst>
                  <a:ext uri="{0D108BD9-81ED-4DB2-BD59-A6C34878D82A}">
                    <a16:rowId xmlns:a16="http://schemas.microsoft.com/office/drawing/2014/main" val="10002"/>
                  </a:ext>
                </a:extLst>
              </a:tr>
            </a:tbl>
          </a:graphicData>
        </a:graphic>
      </p:graphicFrame>
      <p:graphicFrame>
        <p:nvGraphicFramePr>
          <p:cNvPr id="14" name="object 14"/>
          <p:cNvGraphicFramePr>
            <a:graphicFrameLocks noGrp="1"/>
          </p:cNvGraphicFramePr>
          <p:nvPr/>
        </p:nvGraphicFramePr>
        <p:xfrm>
          <a:off x="9097016" y="2819360"/>
          <a:ext cx="2422313" cy="2449894"/>
        </p:xfrm>
        <a:graphic>
          <a:graphicData uri="http://schemas.openxmlformats.org/drawingml/2006/table">
            <a:tbl>
              <a:tblPr firstRow="1" bandRow="1">
                <a:tableStyleId>{2D5ABB26-0587-4C30-8999-92F81FD0307C}</a:tableStyleId>
              </a:tblPr>
              <a:tblGrid>
                <a:gridCol w="2422313">
                  <a:extLst>
                    <a:ext uri="{9D8B030D-6E8A-4147-A177-3AD203B41FA5}">
                      <a16:colId xmlns:a16="http://schemas.microsoft.com/office/drawing/2014/main" val="20000"/>
                    </a:ext>
                  </a:extLst>
                </a:gridCol>
              </a:tblGrid>
              <a:tr h="1786463">
                <a:tc>
                  <a:txBody>
                    <a:bodyPr/>
                    <a:lstStyle/>
                    <a:p>
                      <a:pPr>
                        <a:lnSpc>
                          <a:spcPct val="100000"/>
                        </a:lnSpc>
                      </a:pPr>
                      <a:endParaRPr sz="2100">
                        <a:latin typeface="Times New Roman"/>
                        <a:cs typeface="Times New Roman"/>
                      </a:endParaRPr>
                    </a:p>
                  </a:txBody>
                  <a:tcPr marL="0" marR="0" marT="0" marB="0"/>
                </a:tc>
                <a:extLst>
                  <a:ext uri="{0D108BD9-81ED-4DB2-BD59-A6C34878D82A}">
                    <a16:rowId xmlns:a16="http://schemas.microsoft.com/office/drawing/2014/main" val="10000"/>
                  </a:ext>
                </a:extLst>
              </a:tr>
              <a:tr h="324399">
                <a:tc>
                  <a:txBody>
                    <a:bodyPr/>
                    <a:lstStyle/>
                    <a:p>
                      <a:pPr algn="ctr">
                        <a:lnSpc>
                          <a:spcPct val="100000"/>
                        </a:lnSpc>
                        <a:spcBef>
                          <a:spcPts val="320"/>
                        </a:spcBef>
                      </a:pPr>
                      <a:r>
                        <a:rPr sz="1300" spc="-10" dirty="0">
                          <a:solidFill>
                            <a:srgbClr val="FFFFFF"/>
                          </a:solidFill>
                          <a:latin typeface="Arial"/>
                          <a:cs typeface="Arial"/>
                        </a:rPr>
                        <a:t>Node</a:t>
                      </a:r>
                      <a:endParaRPr sz="1300">
                        <a:latin typeface="Arial"/>
                        <a:cs typeface="Arial"/>
                      </a:endParaRPr>
                    </a:p>
                  </a:txBody>
                  <a:tcPr marL="0" marR="0" marT="54187" marB="0">
                    <a:solidFill>
                      <a:srgbClr val="1A75D1"/>
                    </a:solidFill>
                  </a:tcPr>
                </a:tc>
                <a:extLst>
                  <a:ext uri="{0D108BD9-81ED-4DB2-BD59-A6C34878D82A}">
                    <a16:rowId xmlns:a16="http://schemas.microsoft.com/office/drawing/2014/main" val="10001"/>
                  </a:ext>
                </a:extLst>
              </a:tr>
              <a:tr h="339032">
                <a:tc>
                  <a:txBody>
                    <a:bodyPr/>
                    <a:lstStyle/>
                    <a:p>
                      <a:pPr algn="ctr">
                        <a:lnSpc>
                          <a:spcPct val="100000"/>
                        </a:lnSpc>
                        <a:spcBef>
                          <a:spcPts val="325"/>
                        </a:spcBef>
                      </a:pPr>
                      <a:r>
                        <a:rPr sz="1300" b="1" spc="-5" dirty="0">
                          <a:solidFill>
                            <a:srgbClr val="FFFFFF"/>
                          </a:solidFill>
                          <a:latin typeface="Courier New"/>
                          <a:cs typeface="Courier New"/>
                        </a:rPr>
                        <a:t>foo =</a:t>
                      </a:r>
                      <a:r>
                        <a:rPr sz="1300" b="1" spc="-20" dirty="0">
                          <a:solidFill>
                            <a:srgbClr val="FFFFFF"/>
                          </a:solidFill>
                          <a:latin typeface="Courier New"/>
                          <a:cs typeface="Courier New"/>
                        </a:rPr>
                        <a:t> </a:t>
                      </a:r>
                      <a:r>
                        <a:rPr sz="1300" b="1" spc="-5" dirty="0">
                          <a:solidFill>
                            <a:srgbClr val="FFFFFF"/>
                          </a:solidFill>
                          <a:latin typeface="Courier New"/>
                          <a:cs typeface="Courier New"/>
                        </a:rPr>
                        <a:t>baz</a:t>
                      </a:r>
                      <a:endParaRPr sz="1300">
                        <a:latin typeface="Courier New"/>
                        <a:cs typeface="Courier New"/>
                      </a:endParaRPr>
                    </a:p>
                  </a:txBody>
                  <a:tcPr marL="0" marR="0" marT="55033" marB="0">
                    <a:solidFill>
                      <a:srgbClr val="3F9C34"/>
                    </a:solidFill>
                  </a:tcPr>
                </a:tc>
                <a:extLst>
                  <a:ext uri="{0D108BD9-81ED-4DB2-BD59-A6C34878D82A}">
                    <a16:rowId xmlns:a16="http://schemas.microsoft.com/office/drawing/2014/main" val="10002"/>
                  </a:ext>
                </a:extLst>
              </a:tr>
            </a:tbl>
          </a:graphicData>
        </a:graphic>
      </p:graphicFrame>
      <p:grpSp>
        <p:nvGrpSpPr>
          <p:cNvPr id="15" name="object 15"/>
          <p:cNvGrpSpPr/>
          <p:nvPr/>
        </p:nvGrpSpPr>
        <p:grpSpPr>
          <a:xfrm>
            <a:off x="4182275" y="2890033"/>
            <a:ext cx="1921933" cy="1574800"/>
            <a:chOff x="3136706" y="2167525"/>
            <a:chExt cx="1441450" cy="1181100"/>
          </a:xfrm>
        </p:grpSpPr>
        <p:sp>
          <p:nvSpPr>
            <p:cNvPr id="16" name="object 16"/>
            <p:cNvSpPr/>
            <p:nvPr/>
          </p:nvSpPr>
          <p:spPr>
            <a:xfrm>
              <a:off x="3150993" y="2264932"/>
              <a:ext cx="1234440" cy="1069340"/>
            </a:xfrm>
            <a:custGeom>
              <a:avLst/>
              <a:gdLst/>
              <a:ahLst/>
              <a:cxnLst/>
              <a:rect l="l" t="t" r="r" b="b"/>
              <a:pathLst>
                <a:path w="1234439" h="1069339">
                  <a:moveTo>
                    <a:pt x="966898" y="1069210"/>
                  </a:moveTo>
                  <a:lnTo>
                    <a:pt x="267299" y="1069210"/>
                  </a:lnTo>
                  <a:lnTo>
                    <a:pt x="0" y="534611"/>
                  </a:lnTo>
                  <a:lnTo>
                    <a:pt x="267299" y="0"/>
                  </a:lnTo>
                  <a:lnTo>
                    <a:pt x="966898" y="0"/>
                  </a:lnTo>
                  <a:lnTo>
                    <a:pt x="1234197" y="534611"/>
                  </a:lnTo>
                  <a:lnTo>
                    <a:pt x="966898" y="1069210"/>
                  </a:lnTo>
                  <a:close/>
                </a:path>
              </a:pathLst>
            </a:custGeom>
            <a:solidFill>
              <a:srgbClr val="FBE4CD"/>
            </a:solidFill>
          </p:spPr>
          <p:txBody>
            <a:bodyPr wrap="square" lIns="0" tIns="0" rIns="0" bIns="0" rtlCol="0"/>
            <a:lstStyle/>
            <a:p>
              <a:endParaRPr sz="2400"/>
            </a:p>
          </p:txBody>
        </p:sp>
        <p:sp>
          <p:nvSpPr>
            <p:cNvPr id="17" name="object 17"/>
            <p:cNvSpPr/>
            <p:nvPr/>
          </p:nvSpPr>
          <p:spPr>
            <a:xfrm>
              <a:off x="3150993" y="2264932"/>
              <a:ext cx="1234440" cy="1069340"/>
            </a:xfrm>
            <a:custGeom>
              <a:avLst/>
              <a:gdLst/>
              <a:ahLst/>
              <a:cxnLst/>
              <a:rect l="l" t="t" r="r" b="b"/>
              <a:pathLst>
                <a:path w="1234439" h="1069339">
                  <a:moveTo>
                    <a:pt x="0" y="534611"/>
                  </a:moveTo>
                  <a:lnTo>
                    <a:pt x="267299" y="0"/>
                  </a:lnTo>
                  <a:lnTo>
                    <a:pt x="966898" y="0"/>
                  </a:lnTo>
                  <a:lnTo>
                    <a:pt x="1234197" y="534611"/>
                  </a:lnTo>
                  <a:lnTo>
                    <a:pt x="966898" y="1069210"/>
                  </a:lnTo>
                  <a:lnTo>
                    <a:pt x="267299" y="1069210"/>
                  </a:lnTo>
                  <a:lnTo>
                    <a:pt x="0" y="534611"/>
                  </a:lnTo>
                  <a:close/>
                </a:path>
              </a:pathLst>
            </a:custGeom>
            <a:ln w="28574">
              <a:solidFill>
                <a:srgbClr val="EB7908"/>
              </a:solidFill>
            </a:ln>
          </p:spPr>
          <p:txBody>
            <a:bodyPr wrap="square" lIns="0" tIns="0" rIns="0" bIns="0" rtlCol="0"/>
            <a:lstStyle/>
            <a:p>
              <a:endParaRPr sz="2400"/>
            </a:p>
          </p:txBody>
        </p:sp>
        <p:sp>
          <p:nvSpPr>
            <p:cNvPr id="18" name="object 18"/>
            <p:cNvSpPr/>
            <p:nvPr/>
          </p:nvSpPr>
          <p:spPr>
            <a:xfrm>
              <a:off x="3637704" y="3177127"/>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19" name="object 19"/>
            <p:cNvSpPr/>
            <p:nvPr/>
          </p:nvSpPr>
          <p:spPr>
            <a:xfrm>
              <a:off x="3397893" y="2478827"/>
              <a:ext cx="740410" cy="641985"/>
            </a:xfrm>
            <a:custGeom>
              <a:avLst/>
              <a:gdLst/>
              <a:ahLst/>
              <a:cxnLst/>
              <a:rect l="l" t="t" r="r" b="b"/>
              <a:pathLst>
                <a:path w="740410" h="641985">
                  <a:moveTo>
                    <a:pt x="580048" y="641391"/>
                  </a:moveTo>
                  <a:lnTo>
                    <a:pt x="160349" y="641391"/>
                  </a:lnTo>
                  <a:lnTo>
                    <a:pt x="0" y="320691"/>
                  </a:lnTo>
                  <a:lnTo>
                    <a:pt x="160349" y="0"/>
                  </a:lnTo>
                  <a:lnTo>
                    <a:pt x="580048" y="0"/>
                  </a:lnTo>
                  <a:lnTo>
                    <a:pt x="740398" y="320691"/>
                  </a:lnTo>
                  <a:lnTo>
                    <a:pt x="580048" y="641391"/>
                  </a:lnTo>
                  <a:close/>
                </a:path>
              </a:pathLst>
            </a:custGeom>
            <a:solidFill>
              <a:srgbClr val="FFFFFF"/>
            </a:solidFill>
          </p:spPr>
          <p:txBody>
            <a:bodyPr wrap="square" lIns="0" tIns="0" rIns="0" bIns="0" rtlCol="0"/>
            <a:lstStyle/>
            <a:p>
              <a:endParaRPr sz="2400"/>
            </a:p>
          </p:txBody>
        </p:sp>
        <p:sp>
          <p:nvSpPr>
            <p:cNvPr id="20" name="object 20"/>
            <p:cNvSpPr/>
            <p:nvPr/>
          </p:nvSpPr>
          <p:spPr>
            <a:xfrm>
              <a:off x="3397893" y="2478827"/>
              <a:ext cx="740410" cy="641985"/>
            </a:xfrm>
            <a:custGeom>
              <a:avLst/>
              <a:gdLst/>
              <a:ahLst/>
              <a:cxnLst/>
              <a:rect l="l" t="t" r="r" b="b"/>
              <a:pathLst>
                <a:path w="740410" h="641985">
                  <a:moveTo>
                    <a:pt x="0" y="320691"/>
                  </a:moveTo>
                  <a:lnTo>
                    <a:pt x="160349" y="0"/>
                  </a:lnTo>
                  <a:lnTo>
                    <a:pt x="580048" y="0"/>
                  </a:lnTo>
                  <a:lnTo>
                    <a:pt x="740398" y="320691"/>
                  </a:lnTo>
                  <a:lnTo>
                    <a:pt x="580048" y="641391"/>
                  </a:lnTo>
                  <a:lnTo>
                    <a:pt x="160349" y="641391"/>
                  </a:lnTo>
                  <a:lnTo>
                    <a:pt x="0" y="320691"/>
                  </a:lnTo>
                  <a:close/>
                </a:path>
              </a:pathLst>
            </a:custGeom>
            <a:ln w="28574">
              <a:solidFill>
                <a:srgbClr val="F4AE6B"/>
              </a:solidFill>
            </a:ln>
          </p:spPr>
          <p:txBody>
            <a:bodyPr wrap="square" lIns="0" tIns="0" rIns="0" bIns="0" rtlCol="0"/>
            <a:lstStyle/>
            <a:p>
              <a:endParaRPr sz="2400"/>
            </a:p>
          </p:txBody>
        </p:sp>
        <p:sp>
          <p:nvSpPr>
            <p:cNvPr id="21" name="object 21"/>
            <p:cNvSpPr/>
            <p:nvPr/>
          </p:nvSpPr>
          <p:spPr>
            <a:xfrm>
              <a:off x="3561655" y="2770735"/>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22" name="object 22"/>
            <p:cNvSpPr/>
            <p:nvPr/>
          </p:nvSpPr>
          <p:spPr>
            <a:xfrm>
              <a:off x="4335161" y="2167525"/>
              <a:ext cx="243204" cy="296545"/>
            </a:xfrm>
            <a:custGeom>
              <a:avLst/>
              <a:gdLst/>
              <a:ahLst/>
              <a:cxnLst/>
              <a:rect l="l" t="t" r="r" b="b"/>
              <a:pathLst>
                <a:path w="243204" h="296544">
                  <a:moveTo>
                    <a:pt x="92421" y="296167"/>
                  </a:moveTo>
                  <a:lnTo>
                    <a:pt x="0" y="183802"/>
                  </a:lnTo>
                  <a:lnTo>
                    <a:pt x="27830" y="157757"/>
                  </a:lnTo>
                  <a:lnTo>
                    <a:pt x="86915" y="228599"/>
                  </a:lnTo>
                  <a:lnTo>
                    <a:pt x="211632" y="0"/>
                  </a:lnTo>
                  <a:lnTo>
                    <a:pt x="242737" y="18752"/>
                  </a:lnTo>
                  <a:lnTo>
                    <a:pt x="92421" y="296167"/>
                  </a:lnTo>
                  <a:close/>
                </a:path>
              </a:pathLst>
            </a:custGeom>
            <a:solidFill>
              <a:srgbClr val="91D400"/>
            </a:solidFill>
          </p:spPr>
          <p:txBody>
            <a:bodyPr wrap="square" lIns="0" tIns="0" rIns="0" bIns="0" rtlCol="0"/>
            <a:lstStyle/>
            <a:p>
              <a:endParaRPr sz="2400"/>
            </a:p>
          </p:txBody>
        </p:sp>
      </p:grpSp>
      <p:grpSp>
        <p:nvGrpSpPr>
          <p:cNvPr id="23" name="object 23"/>
          <p:cNvGrpSpPr/>
          <p:nvPr/>
        </p:nvGrpSpPr>
        <p:grpSpPr>
          <a:xfrm>
            <a:off x="6824570" y="2890033"/>
            <a:ext cx="1921087" cy="1574800"/>
            <a:chOff x="5118427" y="2167525"/>
            <a:chExt cx="1440815" cy="1181100"/>
          </a:xfrm>
        </p:grpSpPr>
        <p:sp>
          <p:nvSpPr>
            <p:cNvPr id="24" name="object 24"/>
            <p:cNvSpPr/>
            <p:nvPr/>
          </p:nvSpPr>
          <p:spPr>
            <a:xfrm>
              <a:off x="5132714" y="2264920"/>
              <a:ext cx="1234440" cy="1069340"/>
            </a:xfrm>
            <a:custGeom>
              <a:avLst/>
              <a:gdLst/>
              <a:ahLst/>
              <a:cxnLst/>
              <a:rect l="l" t="t" r="r" b="b"/>
              <a:pathLst>
                <a:path w="1234439"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25" name="object 25"/>
            <p:cNvSpPr/>
            <p:nvPr/>
          </p:nvSpPr>
          <p:spPr>
            <a:xfrm>
              <a:off x="5132714" y="2264920"/>
              <a:ext cx="1234440" cy="1069340"/>
            </a:xfrm>
            <a:custGeom>
              <a:avLst/>
              <a:gdLst/>
              <a:ahLst/>
              <a:cxnLst/>
              <a:rect l="l" t="t" r="r" b="b"/>
              <a:pathLst>
                <a:path w="1234439"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26" name="object 26"/>
            <p:cNvSpPr/>
            <p:nvPr/>
          </p:nvSpPr>
          <p:spPr>
            <a:xfrm>
              <a:off x="5619424" y="3177118"/>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27" name="object 27"/>
            <p:cNvSpPr/>
            <p:nvPr/>
          </p:nvSpPr>
          <p:spPr>
            <a:xfrm>
              <a:off x="5379614" y="2478815"/>
              <a:ext cx="740410" cy="641985"/>
            </a:xfrm>
            <a:custGeom>
              <a:avLst/>
              <a:gdLst/>
              <a:ahLst/>
              <a:cxnLst/>
              <a:rect l="l" t="t" r="r" b="b"/>
              <a:pathLst>
                <a:path w="740410" h="641985">
                  <a:moveTo>
                    <a:pt x="580048" y="641403"/>
                  </a:moveTo>
                  <a:lnTo>
                    <a:pt x="160349" y="641403"/>
                  </a:lnTo>
                  <a:lnTo>
                    <a:pt x="0" y="320704"/>
                  </a:lnTo>
                  <a:lnTo>
                    <a:pt x="160349" y="0"/>
                  </a:lnTo>
                  <a:lnTo>
                    <a:pt x="580048" y="0"/>
                  </a:lnTo>
                  <a:lnTo>
                    <a:pt x="740398" y="320704"/>
                  </a:lnTo>
                  <a:lnTo>
                    <a:pt x="580048" y="641403"/>
                  </a:lnTo>
                  <a:close/>
                </a:path>
              </a:pathLst>
            </a:custGeom>
            <a:solidFill>
              <a:srgbClr val="FFFFFF"/>
            </a:solidFill>
          </p:spPr>
          <p:txBody>
            <a:bodyPr wrap="square" lIns="0" tIns="0" rIns="0" bIns="0" rtlCol="0"/>
            <a:lstStyle/>
            <a:p>
              <a:endParaRPr sz="2400"/>
            </a:p>
          </p:txBody>
        </p:sp>
        <p:sp>
          <p:nvSpPr>
            <p:cNvPr id="28" name="object 28"/>
            <p:cNvSpPr/>
            <p:nvPr/>
          </p:nvSpPr>
          <p:spPr>
            <a:xfrm>
              <a:off x="5379614" y="2478815"/>
              <a:ext cx="740410" cy="641985"/>
            </a:xfrm>
            <a:custGeom>
              <a:avLst/>
              <a:gdLst/>
              <a:ahLst/>
              <a:cxnLst/>
              <a:rect l="l" t="t" r="r" b="b"/>
              <a:pathLst>
                <a:path w="740410" h="641985">
                  <a:moveTo>
                    <a:pt x="0" y="320704"/>
                  </a:moveTo>
                  <a:lnTo>
                    <a:pt x="160349" y="0"/>
                  </a:lnTo>
                  <a:lnTo>
                    <a:pt x="580048" y="0"/>
                  </a:lnTo>
                  <a:lnTo>
                    <a:pt x="740398" y="320704"/>
                  </a:lnTo>
                  <a:lnTo>
                    <a:pt x="580048" y="641403"/>
                  </a:lnTo>
                  <a:lnTo>
                    <a:pt x="160349" y="641403"/>
                  </a:lnTo>
                  <a:lnTo>
                    <a:pt x="0" y="320704"/>
                  </a:lnTo>
                  <a:close/>
                </a:path>
              </a:pathLst>
            </a:custGeom>
            <a:ln w="28574">
              <a:solidFill>
                <a:srgbClr val="F4AE6B"/>
              </a:solidFill>
            </a:ln>
          </p:spPr>
          <p:txBody>
            <a:bodyPr wrap="square" lIns="0" tIns="0" rIns="0" bIns="0" rtlCol="0"/>
            <a:lstStyle/>
            <a:p>
              <a:endParaRPr sz="2400"/>
            </a:p>
          </p:txBody>
        </p:sp>
        <p:sp>
          <p:nvSpPr>
            <p:cNvPr id="29" name="object 29"/>
            <p:cNvSpPr/>
            <p:nvPr/>
          </p:nvSpPr>
          <p:spPr>
            <a:xfrm>
              <a:off x="5543384" y="2770716"/>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30" name="object 30"/>
            <p:cNvSpPr/>
            <p:nvPr/>
          </p:nvSpPr>
          <p:spPr>
            <a:xfrm>
              <a:off x="6316357" y="2167525"/>
              <a:ext cx="243204" cy="296545"/>
            </a:xfrm>
            <a:custGeom>
              <a:avLst/>
              <a:gdLst/>
              <a:ahLst/>
              <a:cxnLst/>
              <a:rect l="l" t="t" r="r" b="b"/>
              <a:pathLst>
                <a:path w="243204" h="296544">
                  <a:moveTo>
                    <a:pt x="92421" y="296167"/>
                  </a:moveTo>
                  <a:lnTo>
                    <a:pt x="0" y="183802"/>
                  </a:lnTo>
                  <a:lnTo>
                    <a:pt x="27830" y="157757"/>
                  </a:lnTo>
                  <a:lnTo>
                    <a:pt x="86915" y="228599"/>
                  </a:lnTo>
                  <a:lnTo>
                    <a:pt x="211632" y="0"/>
                  </a:lnTo>
                  <a:lnTo>
                    <a:pt x="242737" y="18752"/>
                  </a:lnTo>
                  <a:lnTo>
                    <a:pt x="92421" y="296167"/>
                  </a:lnTo>
                  <a:close/>
                </a:path>
              </a:pathLst>
            </a:custGeom>
            <a:solidFill>
              <a:srgbClr val="91D400"/>
            </a:solidFill>
          </p:spPr>
          <p:txBody>
            <a:bodyPr wrap="square" lIns="0" tIns="0" rIns="0" bIns="0" rtlCol="0"/>
            <a:lstStyle/>
            <a:p>
              <a:endParaRPr sz="2400"/>
            </a:p>
          </p:txBody>
        </p:sp>
      </p:grpSp>
      <p:sp>
        <p:nvSpPr>
          <p:cNvPr id="31" name="object 31"/>
          <p:cNvSpPr/>
          <p:nvPr/>
        </p:nvSpPr>
        <p:spPr>
          <a:xfrm>
            <a:off x="10143246" y="3567926"/>
            <a:ext cx="329532" cy="329532"/>
          </a:xfrm>
          <a:prstGeom prst="rect">
            <a:avLst/>
          </a:prstGeom>
          <a:blipFill>
            <a:blip r:embed="rId4" cstate="print"/>
            <a:stretch>
              <a:fillRect/>
            </a:stretch>
          </a:blipFill>
        </p:spPr>
        <p:txBody>
          <a:bodyPr wrap="square" lIns="0" tIns="0" rIns="0" bIns="0" rtlCol="0"/>
          <a:lstStyle/>
          <a:p>
            <a:endParaRPr sz="2400"/>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txBox="1">
            <a:spLocks noGrp="1"/>
          </p:cNvSpPr>
          <p:nvPr>
            <p:ph type="title"/>
          </p:nvPr>
        </p:nvSpPr>
        <p:spPr>
          <a:xfrm>
            <a:off x="1580625" y="1242099"/>
            <a:ext cx="9032240" cy="1430499"/>
          </a:xfrm>
          <a:prstGeom prst="rect">
            <a:avLst/>
          </a:prstGeom>
        </p:spPr>
        <p:txBody>
          <a:bodyPr vert="horz" wrap="square" lIns="0" tIns="14393" rIns="0" bIns="0" rtlCol="0">
            <a:spAutoFit/>
          </a:bodyPr>
          <a:lstStyle/>
          <a:p>
            <a:pPr marL="16933" marR="6773" indent="723882">
              <a:lnSpc>
                <a:spcPct val="100400"/>
              </a:lnSpc>
              <a:spcBef>
                <a:spcPts val="113"/>
              </a:spcBef>
            </a:pPr>
            <a:r>
              <a:rPr spc="-7" dirty="0">
                <a:latin typeface="Courier New"/>
                <a:cs typeface="Courier New"/>
              </a:rPr>
              <a:t>configmaps </a:t>
            </a:r>
            <a:r>
              <a:rPr spc="27" dirty="0"/>
              <a:t>allow </a:t>
            </a:r>
            <a:r>
              <a:rPr spc="47" dirty="0"/>
              <a:t>you </a:t>
            </a:r>
            <a:r>
              <a:rPr spc="160" dirty="0"/>
              <a:t>to </a:t>
            </a:r>
            <a:r>
              <a:rPr spc="7" dirty="0"/>
              <a:t>decouple  </a:t>
            </a:r>
            <a:r>
              <a:rPr spc="73" dirty="0"/>
              <a:t>conﬁguration</a:t>
            </a:r>
            <a:r>
              <a:rPr spc="-173" dirty="0"/>
              <a:t> </a:t>
            </a:r>
            <a:r>
              <a:rPr spc="100" dirty="0"/>
              <a:t>artifacts</a:t>
            </a:r>
            <a:r>
              <a:rPr spc="-167" dirty="0"/>
              <a:t> </a:t>
            </a:r>
            <a:r>
              <a:rPr spc="113" dirty="0"/>
              <a:t>from</a:t>
            </a:r>
            <a:r>
              <a:rPr spc="-167" dirty="0"/>
              <a:t> </a:t>
            </a:r>
            <a:r>
              <a:rPr dirty="0"/>
              <a:t>image</a:t>
            </a:r>
            <a:r>
              <a:rPr spc="-167" dirty="0"/>
              <a:t> </a:t>
            </a:r>
            <a:r>
              <a:rPr spc="93" dirty="0"/>
              <a:t>content</a:t>
            </a:r>
          </a:p>
        </p:txBody>
      </p:sp>
      <p:sp>
        <p:nvSpPr>
          <p:cNvPr id="3" name="object 3"/>
          <p:cNvSpPr/>
          <p:nvPr/>
        </p:nvSpPr>
        <p:spPr>
          <a:xfrm>
            <a:off x="1442037" y="3392193"/>
            <a:ext cx="1768687" cy="1538393"/>
          </a:xfrm>
          <a:custGeom>
            <a:avLst/>
            <a:gdLst/>
            <a:ahLst/>
            <a:cxnLst/>
            <a:rect l="l" t="t" r="r" b="b"/>
            <a:pathLst>
              <a:path w="1326514" h="1153795">
                <a:moveTo>
                  <a:pt x="0" y="0"/>
                </a:moveTo>
                <a:lnTo>
                  <a:pt x="1133695" y="0"/>
                </a:lnTo>
                <a:lnTo>
                  <a:pt x="1325997" y="192299"/>
                </a:lnTo>
                <a:lnTo>
                  <a:pt x="1325997" y="1153797"/>
                </a:lnTo>
                <a:lnTo>
                  <a:pt x="0" y="1153797"/>
                </a:lnTo>
                <a:lnTo>
                  <a:pt x="0" y="0"/>
                </a:lnTo>
                <a:close/>
              </a:path>
            </a:pathLst>
          </a:custGeom>
          <a:ln w="9524">
            <a:solidFill>
              <a:srgbClr val="666666"/>
            </a:solidFill>
          </a:ln>
        </p:spPr>
        <p:txBody>
          <a:bodyPr wrap="square" lIns="0" tIns="0" rIns="0" bIns="0" rtlCol="0"/>
          <a:lstStyle/>
          <a:p>
            <a:endParaRPr sz="2400"/>
          </a:p>
        </p:txBody>
      </p:sp>
      <p:sp>
        <p:nvSpPr>
          <p:cNvPr id="4" name="object 4"/>
          <p:cNvSpPr txBox="1"/>
          <p:nvPr/>
        </p:nvSpPr>
        <p:spPr>
          <a:xfrm>
            <a:off x="1152697" y="2926161"/>
            <a:ext cx="4378960" cy="2319567"/>
          </a:xfrm>
          <a:prstGeom prst="rect">
            <a:avLst/>
          </a:prstGeom>
          <a:ln w="9524">
            <a:solidFill>
              <a:srgbClr val="595959"/>
            </a:solidFill>
          </a:ln>
        </p:spPr>
        <p:txBody>
          <a:bodyPr vert="horz" wrap="square" lIns="0" tIns="104987" rIns="0" bIns="0" rtlCol="0">
            <a:spAutoFit/>
          </a:bodyPr>
          <a:lstStyle/>
          <a:p>
            <a:pPr marL="114297">
              <a:spcBef>
                <a:spcPts val="827"/>
              </a:spcBef>
            </a:pPr>
            <a:r>
              <a:rPr sz="1867" spc="-33" dirty="0">
                <a:latin typeface="Arial"/>
                <a:cs typeface="Arial"/>
              </a:rPr>
              <a:t>Dev</a:t>
            </a:r>
            <a:endParaRPr sz="1867">
              <a:latin typeface="Arial"/>
              <a:cs typeface="Arial"/>
            </a:endParaRPr>
          </a:p>
          <a:p>
            <a:pPr marL="403003" marR="2683866">
              <a:lnSpc>
                <a:spcPts val="4200"/>
              </a:lnSpc>
              <a:spcBef>
                <a:spcPts val="300"/>
              </a:spcBef>
            </a:pPr>
            <a:r>
              <a:rPr sz="1200" spc="-7" dirty="0">
                <a:solidFill>
                  <a:srgbClr val="666666"/>
                </a:solidFill>
                <a:latin typeface="Courier New"/>
                <a:cs typeface="Courier New"/>
              </a:rPr>
              <a:t>appconfig.conf  MYCONFIG=true</a:t>
            </a:r>
            <a:endParaRPr sz="1200">
              <a:latin typeface="Courier New"/>
              <a:cs typeface="Courier New"/>
            </a:endParaRPr>
          </a:p>
          <a:p>
            <a:pPr>
              <a:lnSpc>
                <a:spcPct val="100000"/>
              </a:lnSpc>
            </a:pPr>
            <a:endParaRPr sz="1600">
              <a:latin typeface="Courier New"/>
              <a:cs typeface="Courier New"/>
            </a:endParaRPr>
          </a:p>
          <a:p>
            <a:pPr>
              <a:lnSpc>
                <a:spcPct val="100000"/>
              </a:lnSpc>
            </a:pPr>
            <a:endParaRPr sz="1600">
              <a:latin typeface="Courier New"/>
              <a:cs typeface="Courier New"/>
            </a:endParaRPr>
          </a:p>
          <a:p>
            <a:pPr marL="853419">
              <a:spcBef>
                <a:spcPts val="1247"/>
              </a:spcBef>
            </a:pPr>
            <a:r>
              <a:rPr sz="1067" spc="-7" dirty="0">
                <a:latin typeface="Arial"/>
                <a:cs typeface="Arial"/>
              </a:rPr>
              <a:t>ConﬁgMap</a:t>
            </a:r>
            <a:endParaRPr sz="1067">
              <a:latin typeface="Arial"/>
              <a:cs typeface="Arial"/>
            </a:endParaRPr>
          </a:p>
        </p:txBody>
      </p:sp>
      <p:grpSp>
        <p:nvGrpSpPr>
          <p:cNvPr id="5" name="object 5"/>
          <p:cNvGrpSpPr/>
          <p:nvPr/>
        </p:nvGrpSpPr>
        <p:grpSpPr>
          <a:xfrm>
            <a:off x="3210033" y="3429543"/>
            <a:ext cx="2147147" cy="1463887"/>
            <a:chOff x="2407525" y="2572157"/>
            <a:chExt cx="1610360" cy="1097915"/>
          </a:xfrm>
        </p:grpSpPr>
        <p:sp>
          <p:nvSpPr>
            <p:cNvPr id="6" name="object 6"/>
            <p:cNvSpPr/>
            <p:nvPr/>
          </p:nvSpPr>
          <p:spPr>
            <a:xfrm>
              <a:off x="2769094" y="2586444"/>
              <a:ext cx="1234440" cy="1069340"/>
            </a:xfrm>
            <a:custGeom>
              <a:avLst/>
              <a:gdLst/>
              <a:ahLst/>
              <a:cxnLst/>
              <a:rect l="l" t="t" r="r" b="b"/>
              <a:pathLst>
                <a:path w="1234439"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7" name="object 7"/>
            <p:cNvSpPr/>
            <p:nvPr/>
          </p:nvSpPr>
          <p:spPr>
            <a:xfrm>
              <a:off x="2769094" y="2586444"/>
              <a:ext cx="1234440" cy="1069340"/>
            </a:xfrm>
            <a:custGeom>
              <a:avLst/>
              <a:gdLst/>
              <a:ahLst/>
              <a:cxnLst/>
              <a:rect l="l" t="t" r="r" b="b"/>
              <a:pathLst>
                <a:path w="1234439"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8" name="object 8"/>
            <p:cNvSpPr/>
            <p:nvPr/>
          </p:nvSpPr>
          <p:spPr>
            <a:xfrm>
              <a:off x="3255819" y="3498634"/>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9" name="object 9"/>
            <p:cNvSpPr/>
            <p:nvPr/>
          </p:nvSpPr>
          <p:spPr>
            <a:xfrm>
              <a:off x="3015993" y="2800344"/>
              <a:ext cx="740410" cy="641985"/>
            </a:xfrm>
            <a:custGeom>
              <a:avLst/>
              <a:gdLst/>
              <a:ahLst/>
              <a:cxnLst/>
              <a:rect l="l" t="t" r="r" b="b"/>
              <a:pathLst>
                <a:path w="740410"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10" name="object 10"/>
            <p:cNvSpPr/>
            <p:nvPr/>
          </p:nvSpPr>
          <p:spPr>
            <a:xfrm>
              <a:off x="3015993" y="2800344"/>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1" name="object 11"/>
            <p:cNvSpPr/>
            <p:nvPr/>
          </p:nvSpPr>
          <p:spPr>
            <a:xfrm>
              <a:off x="3179770" y="3092241"/>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12" name="object 12"/>
            <p:cNvSpPr/>
            <p:nvPr/>
          </p:nvSpPr>
          <p:spPr>
            <a:xfrm>
              <a:off x="2407525" y="3121043"/>
              <a:ext cx="551815" cy="0"/>
            </a:xfrm>
            <a:custGeom>
              <a:avLst/>
              <a:gdLst/>
              <a:ahLst/>
              <a:cxnLst/>
              <a:rect l="l" t="t" r="r" b="b"/>
              <a:pathLst>
                <a:path w="551814">
                  <a:moveTo>
                    <a:pt x="0" y="0"/>
                  </a:moveTo>
                  <a:lnTo>
                    <a:pt x="551243" y="0"/>
                  </a:lnTo>
                </a:path>
              </a:pathLst>
            </a:custGeom>
            <a:ln w="9524">
              <a:solidFill>
                <a:srgbClr val="666666"/>
              </a:solidFill>
            </a:ln>
          </p:spPr>
          <p:txBody>
            <a:bodyPr wrap="square" lIns="0" tIns="0" rIns="0" bIns="0" rtlCol="0"/>
            <a:lstStyle/>
            <a:p>
              <a:endParaRPr sz="2400"/>
            </a:p>
          </p:txBody>
        </p:sp>
        <p:sp>
          <p:nvSpPr>
            <p:cNvPr id="13" name="object 13"/>
            <p:cNvSpPr/>
            <p:nvPr/>
          </p:nvSpPr>
          <p:spPr>
            <a:xfrm>
              <a:off x="2958769" y="3105318"/>
              <a:ext cx="43815" cy="31750"/>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sz="2400"/>
            </a:p>
          </p:txBody>
        </p:sp>
        <p:sp>
          <p:nvSpPr>
            <p:cNvPr id="14" name="object 14"/>
            <p:cNvSpPr/>
            <p:nvPr/>
          </p:nvSpPr>
          <p:spPr>
            <a:xfrm>
              <a:off x="2958769" y="3105318"/>
              <a:ext cx="43815" cy="31750"/>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sz="2400"/>
            </a:p>
          </p:txBody>
        </p:sp>
      </p:grpSp>
      <p:sp>
        <p:nvSpPr>
          <p:cNvPr id="15" name="object 15"/>
          <p:cNvSpPr/>
          <p:nvPr/>
        </p:nvSpPr>
        <p:spPr>
          <a:xfrm>
            <a:off x="6928419" y="3392193"/>
            <a:ext cx="1768687" cy="1538393"/>
          </a:xfrm>
          <a:custGeom>
            <a:avLst/>
            <a:gdLst/>
            <a:ahLst/>
            <a:cxnLst/>
            <a:rect l="l" t="t" r="r" b="b"/>
            <a:pathLst>
              <a:path w="1326515" h="1153795">
                <a:moveTo>
                  <a:pt x="0" y="0"/>
                </a:moveTo>
                <a:lnTo>
                  <a:pt x="1133697" y="0"/>
                </a:lnTo>
                <a:lnTo>
                  <a:pt x="1325997" y="192299"/>
                </a:lnTo>
                <a:lnTo>
                  <a:pt x="1325997" y="1153797"/>
                </a:lnTo>
                <a:lnTo>
                  <a:pt x="0" y="1153797"/>
                </a:lnTo>
                <a:lnTo>
                  <a:pt x="0" y="0"/>
                </a:lnTo>
                <a:close/>
              </a:path>
            </a:pathLst>
          </a:custGeom>
          <a:ln w="9524">
            <a:solidFill>
              <a:srgbClr val="666666"/>
            </a:solidFill>
          </a:ln>
        </p:spPr>
        <p:txBody>
          <a:bodyPr wrap="square" lIns="0" tIns="0" rIns="0" bIns="0" rtlCol="0"/>
          <a:lstStyle/>
          <a:p>
            <a:endParaRPr sz="2400"/>
          </a:p>
        </p:txBody>
      </p:sp>
      <p:sp>
        <p:nvSpPr>
          <p:cNvPr id="16" name="object 16"/>
          <p:cNvSpPr txBox="1"/>
          <p:nvPr/>
        </p:nvSpPr>
        <p:spPr>
          <a:xfrm>
            <a:off x="6639087" y="2926161"/>
            <a:ext cx="4378960" cy="2319567"/>
          </a:xfrm>
          <a:prstGeom prst="rect">
            <a:avLst/>
          </a:prstGeom>
          <a:ln w="9524">
            <a:solidFill>
              <a:srgbClr val="595959"/>
            </a:solidFill>
          </a:ln>
        </p:spPr>
        <p:txBody>
          <a:bodyPr vert="horz" wrap="square" lIns="0" tIns="104987" rIns="0" bIns="0" rtlCol="0">
            <a:spAutoFit/>
          </a:bodyPr>
          <a:lstStyle/>
          <a:p>
            <a:pPr marL="114297">
              <a:spcBef>
                <a:spcPts val="827"/>
              </a:spcBef>
            </a:pPr>
            <a:r>
              <a:rPr sz="1867" spc="7" dirty="0">
                <a:latin typeface="Arial"/>
                <a:cs typeface="Arial"/>
              </a:rPr>
              <a:t>Prod</a:t>
            </a:r>
            <a:endParaRPr sz="1867">
              <a:latin typeface="Arial"/>
              <a:cs typeface="Arial"/>
            </a:endParaRPr>
          </a:p>
          <a:p>
            <a:pPr marL="403003" marR="2683866">
              <a:lnSpc>
                <a:spcPts val="4200"/>
              </a:lnSpc>
              <a:spcBef>
                <a:spcPts val="300"/>
              </a:spcBef>
            </a:pPr>
            <a:r>
              <a:rPr sz="1200" spc="-7" dirty="0">
                <a:solidFill>
                  <a:srgbClr val="666666"/>
                </a:solidFill>
                <a:latin typeface="Courier New"/>
                <a:cs typeface="Courier New"/>
              </a:rPr>
              <a:t>appconfig.conf  MYCONFIG=false</a:t>
            </a:r>
            <a:endParaRPr sz="1200">
              <a:latin typeface="Courier New"/>
              <a:cs typeface="Courier New"/>
            </a:endParaRPr>
          </a:p>
          <a:p>
            <a:pPr>
              <a:lnSpc>
                <a:spcPct val="100000"/>
              </a:lnSpc>
            </a:pPr>
            <a:endParaRPr sz="1600">
              <a:latin typeface="Courier New"/>
              <a:cs typeface="Courier New"/>
            </a:endParaRPr>
          </a:p>
          <a:p>
            <a:pPr>
              <a:lnSpc>
                <a:spcPct val="100000"/>
              </a:lnSpc>
            </a:pPr>
            <a:endParaRPr sz="1600">
              <a:latin typeface="Courier New"/>
              <a:cs typeface="Courier New"/>
            </a:endParaRPr>
          </a:p>
          <a:p>
            <a:pPr marL="850032">
              <a:spcBef>
                <a:spcPts val="1247"/>
              </a:spcBef>
            </a:pPr>
            <a:r>
              <a:rPr sz="1067" spc="-7" dirty="0">
                <a:latin typeface="Arial"/>
                <a:cs typeface="Arial"/>
              </a:rPr>
              <a:t>ConﬁgMap</a:t>
            </a:r>
            <a:endParaRPr sz="1067">
              <a:latin typeface="Arial"/>
              <a:cs typeface="Arial"/>
            </a:endParaRPr>
          </a:p>
        </p:txBody>
      </p:sp>
      <p:grpSp>
        <p:nvGrpSpPr>
          <p:cNvPr id="17" name="object 17"/>
          <p:cNvGrpSpPr/>
          <p:nvPr/>
        </p:nvGrpSpPr>
        <p:grpSpPr>
          <a:xfrm>
            <a:off x="8696415" y="3429543"/>
            <a:ext cx="2147147" cy="1463887"/>
            <a:chOff x="6522311" y="2572157"/>
            <a:chExt cx="1610360" cy="1097915"/>
          </a:xfrm>
        </p:grpSpPr>
        <p:sp>
          <p:nvSpPr>
            <p:cNvPr id="18" name="object 18"/>
            <p:cNvSpPr/>
            <p:nvPr/>
          </p:nvSpPr>
          <p:spPr>
            <a:xfrm>
              <a:off x="6883886" y="2586444"/>
              <a:ext cx="1234440" cy="1069340"/>
            </a:xfrm>
            <a:custGeom>
              <a:avLst/>
              <a:gdLst/>
              <a:ahLst/>
              <a:cxnLst/>
              <a:rect l="l" t="t" r="r" b="b"/>
              <a:pathLst>
                <a:path w="1234440"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19" name="object 19"/>
            <p:cNvSpPr/>
            <p:nvPr/>
          </p:nvSpPr>
          <p:spPr>
            <a:xfrm>
              <a:off x="6883886" y="2586444"/>
              <a:ext cx="1234440" cy="1069340"/>
            </a:xfrm>
            <a:custGeom>
              <a:avLst/>
              <a:gdLst/>
              <a:ahLst/>
              <a:cxnLst/>
              <a:rect l="l" t="t" r="r" b="b"/>
              <a:pathLst>
                <a:path w="1234440"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20" name="object 20"/>
            <p:cNvSpPr/>
            <p:nvPr/>
          </p:nvSpPr>
          <p:spPr>
            <a:xfrm>
              <a:off x="7370611" y="3498634"/>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21" name="object 21"/>
            <p:cNvSpPr/>
            <p:nvPr/>
          </p:nvSpPr>
          <p:spPr>
            <a:xfrm>
              <a:off x="7130785" y="2800344"/>
              <a:ext cx="740410" cy="641985"/>
            </a:xfrm>
            <a:custGeom>
              <a:avLst/>
              <a:gdLst/>
              <a:ahLst/>
              <a:cxnLst/>
              <a:rect l="l" t="t" r="r" b="b"/>
              <a:pathLst>
                <a:path w="740409"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22" name="object 22"/>
            <p:cNvSpPr/>
            <p:nvPr/>
          </p:nvSpPr>
          <p:spPr>
            <a:xfrm>
              <a:off x="7130785" y="2800344"/>
              <a:ext cx="740410" cy="641985"/>
            </a:xfrm>
            <a:custGeom>
              <a:avLst/>
              <a:gdLst/>
              <a:ahLst/>
              <a:cxnLst/>
              <a:rect l="l" t="t" r="r" b="b"/>
              <a:pathLst>
                <a:path w="740409"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23" name="object 23"/>
            <p:cNvSpPr/>
            <p:nvPr/>
          </p:nvSpPr>
          <p:spPr>
            <a:xfrm>
              <a:off x="7294562" y="3092241"/>
              <a:ext cx="413384" cy="55244"/>
            </a:xfrm>
            <a:custGeom>
              <a:avLst/>
              <a:gdLst/>
              <a:ahLst/>
              <a:cxnLst/>
              <a:rect l="l" t="t" r="r" b="b"/>
              <a:pathLst>
                <a:path w="413384"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4" h="55244">
                  <a:moveTo>
                    <a:pt x="33039" y="13989"/>
                  </a:moveTo>
                  <a:lnTo>
                    <a:pt x="31750" y="11807"/>
                  </a:lnTo>
                  <a:lnTo>
                    <a:pt x="30261" y="10219"/>
                  </a:lnTo>
                  <a:lnTo>
                    <a:pt x="26888" y="8235"/>
                  </a:lnTo>
                  <a:lnTo>
                    <a:pt x="24755" y="7739"/>
                  </a:lnTo>
                  <a:lnTo>
                    <a:pt x="39141" y="7739"/>
                  </a:lnTo>
                  <a:lnTo>
                    <a:pt x="40332" y="10715"/>
                  </a:lnTo>
                  <a:lnTo>
                    <a:pt x="33039" y="13989"/>
                  </a:lnTo>
                  <a:close/>
                </a:path>
                <a:path w="413384" h="55244">
                  <a:moveTo>
                    <a:pt x="38729" y="47624"/>
                  </a:moveTo>
                  <a:lnTo>
                    <a:pt x="26640" y="47624"/>
                  </a:lnTo>
                  <a:lnTo>
                    <a:pt x="30261" y="45342"/>
                  </a:lnTo>
                  <a:lnTo>
                    <a:pt x="33039" y="40778"/>
                  </a:lnTo>
                  <a:lnTo>
                    <a:pt x="40481" y="43606"/>
                  </a:lnTo>
                  <a:lnTo>
                    <a:pt x="38729" y="47624"/>
                  </a:lnTo>
                  <a:close/>
                </a:path>
                <a:path w="413384"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4"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4"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4" h="55244">
                  <a:moveTo>
                    <a:pt x="147421" y="40629"/>
                  </a:moveTo>
                  <a:lnTo>
                    <a:pt x="139831" y="40629"/>
                  </a:lnTo>
                  <a:lnTo>
                    <a:pt x="139633" y="39141"/>
                  </a:lnTo>
                  <a:lnTo>
                    <a:pt x="139533" y="1042"/>
                  </a:lnTo>
                  <a:lnTo>
                    <a:pt x="147421" y="1042"/>
                  </a:lnTo>
                  <a:lnTo>
                    <a:pt x="147421" y="40629"/>
                  </a:lnTo>
                  <a:close/>
                </a:path>
                <a:path w="413384"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4" h="55244">
                  <a:moveTo>
                    <a:pt x="195867" y="8631"/>
                  </a:moveTo>
                  <a:lnTo>
                    <a:pt x="157767" y="8631"/>
                  </a:lnTo>
                  <a:lnTo>
                    <a:pt x="157767" y="1042"/>
                  </a:lnTo>
                  <a:lnTo>
                    <a:pt x="195867" y="1042"/>
                  </a:lnTo>
                  <a:lnTo>
                    <a:pt x="195867" y="8631"/>
                  </a:lnTo>
                  <a:close/>
                </a:path>
                <a:path w="413384"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4" h="55244">
                  <a:moveTo>
                    <a:pt x="180835" y="54321"/>
                  </a:moveTo>
                  <a:lnTo>
                    <a:pt x="172799" y="54321"/>
                  </a:lnTo>
                  <a:lnTo>
                    <a:pt x="172799" y="8631"/>
                  </a:lnTo>
                  <a:lnTo>
                    <a:pt x="180835" y="8631"/>
                  </a:lnTo>
                  <a:lnTo>
                    <a:pt x="180835" y="54321"/>
                  </a:lnTo>
                  <a:close/>
                </a:path>
                <a:path w="413384" h="55244">
                  <a:moveTo>
                    <a:pt x="235329" y="34974"/>
                  </a:moveTo>
                  <a:lnTo>
                    <a:pt x="227269" y="34974"/>
                  </a:lnTo>
                  <a:lnTo>
                    <a:pt x="219976" y="14485"/>
                  </a:lnTo>
                  <a:lnTo>
                    <a:pt x="219381" y="12452"/>
                  </a:lnTo>
                  <a:lnTo>
                    <a:pt x="219083" y="10864"/>
                  </a:lnTo>
                  <a:lnTo>
                    <a:pt x="226641" y="10864"/>
                  </a:lnTo>
                  <a:lnTo>
                    <a:pt x="235329" y="34974"/>
                  </a:lnTo>
                  <a:close/>
                </a:path>
                <a:path w="413384" h="55244">
                  <a:moveTo>
                    <a:pt x="242301" y="54321"/>
                  </a:moveTo>
                  <a:lnTo>
                    <a:pt x="234115" y="54321"/>
                  </a:lnTo>
                  <a:lnTo>
                    <a:pt x="229799" y="42118"/>
                  </a:lnTo>
                  <a:lnTo>
                    <a:pt x="237903" y="42118"/>
                  </a:lnTo>
                  <a:lnTo>
                    <a:pt x="242301" y="54321"/>
                  </a:lnTo>
                  <a:close/>
                </a:path>
                <a:path w="413384" h="55244">
                  <a:moveTo>
                    <a:pt x="259134" y="54321"/>
                  </a:moveTo>
                  <a:lnTo>
                    <a:pt x="251247" y="54321"/>
                  </a:lnTo>
                  <a:lnTo>
                    <a:pt x="251247" y="1042"/>
                  </a:lnTo>
                  <a:lnTo>
                    <a:pt x="259134" y="1042"/>
                  </a:lnTo>
                  <a:lnTo>
                    <a:pt x="259134" y="54321"/>
                  </a:lnTo>
                  <a:close/>
                </a:path>
                <a:path w="413384"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4" h="55244">
                  <a:moveTo>
                    <a:pt x="313534" y="40629"/>
                  </a:moveTo>
                  <a:lnTo>
                    <a:pt x="305945" y="40629"/>
                  </a:lnTo>
                  <a:lnTo>
                    <a:pt x="305746" y="39141"/>
                  </a:lnTo>
                  <a:lnTo>
                    <a:pt x="305647" y="1042"/>
                  </a:lnTo>
                  <a:lnTo>
                    <a:pt x="313534" y="1042"/>
                  </a:lnTo>
                  <a:lnTo>
                    <a:pt x="313534" y="40629"/>
                  </a:lnTo>
                  <a:close/>
                </a:path>
                <a:path w="413384"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4"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4"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4"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4"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24" name="object 24"/>
            <p:cNvSpPr/>
            <p:nvPr/>
          </p:nvSpPr>
          <p:spPr>
            <a:xfrm>
              <a:off x="6522311" y="3121043"/>
              <a:ext cx="551815" cy="0"/>
            </a:xfrm>
            <a:custGeom>
              <a:avLst/>
              <a:gdLst/>
              <a:ahLst/>
              <a:cxnLst/>
              <a:rect l="l" t="t" r="r" b="b"/>
              <a:pathLst>
                <a:path w="551815">
                  <a:moveTo>
                    <a:pt x="0" y="0"/>
                  </a:moveTo>
                  <a:lnTo>
                    <a:pt x="551248" y="0"/>
                  </a:lnTo>
                </a:path>
              </a:pathLst>
            </a:custGeom>
            <a:ln w="9524">
              <a:solidFill>
                <a:srgbClr val="666666"/>
              </a:solidFill>
            </a:ln>
          </p:spPr>
          <p:txBody>
            <a:bodyPr wrap="square" lIns="0" tIns="0" rIns="0" bIns="0" rtlCol="0"/>
            <a:lstStyle/>
            <a:p>
              <a:endParaRPr sz="2400"/>
            </a:p>
          </p:txBody>
        </p:sp>
        <p:sp>
          <p:nvSpPr>
            <p:cNvPr id="25" name="object 25"/>
            <p:cNvSpPr/>
            <p:nvPr/>
          </p:nvSpPr>
          <p:spPr>
            <a:xfrm>
              <a:off x="7073560" y="3105318"/>
              <a:ext cx="43815" cy="31750"/>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sz="2400"/>
            </a:p>
          </p:txBody>
        </p:sp>
        <p:sp>
          <p:nvSpPr>
            <p:cNvPr id="26" name="object 26"/>
            <p:cNvSpPr/>
            <p:nvPr/>
          </p:nvSpPr>
          <p:spPr>
            <a:xfrm>
              <a:off x="7073560" y="3105318"/>
              <a:ext cx="43815" cy="31750"/>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sz="2400"/>
            </a:p>
          </p:txBody>
        </p:sp>
      </p:gr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403548" y="6212641"/>
            <a:ext cx="88053" cy="71120"/>
          </a:xfrm>
          <a:custGeom>
            <a:avLst/>
            <a:gdLst/>
            <a:ahLst/>
            <a:cxnLst/>
            <a:rect l="l" t="t" r="r" b="b"/>
            <a:pathLst>
              <a:path w="66039" h="53339">
                <a:moveTo>
                  <a:pt x="16818" y="53280"/>
                </a:moveTo>
                <a:lnTo>
                  <a:pt x="8781" y="53280"/>
                </a:lnTo>
                <a:lnTo>
                  <a:pt x="8781" y="11906"/>
                </a:lnTo>
                <a:lnTo>
                  <a:pt x="0" y="11906"/>
                </a:lnTo>
                <a:lnTo>
                  <a:pt x="0" y="6101"/>
                </a:lnTo>
                <a:lnTo>
                  <a:pt x="5754" y="6101"/>
                </a:lnTo>
                <a:lnTo>
                  <a:pt x="9326" y="4067"/>
                </a:lnTo>
                <a:lnTo>
                  <a:pt x="10715" y="0"/>
                </a:lnTo>
                <a:lnTo>
                  <a:pt x="16818" y="0"/>
                </a:lnTo>
                <a:lnTo>
                  <a:pt x="16818" y="53280"/>
                </a:lnTo>
                <a:close/>
              </a:path>
              <a:path w="66039" h="53339">
                <a:moveTo>
                  <a:pt x="49979" y="53280"/>
                </a:moveTo>
                <a:lnTo>
                  <a:pt x="41794" y="53280"/>
                </a:lnTo>
                <a:lnTo>
                  <a:pt x="41893" y="44449"/>
                </a:lnTo>
                <a:lnTo>
                  <a:pt x="43183" y="36512"/>
                </a:lnTo>
                <a:lnTo>
                  <a:pt x="48144" y="22423"/>
                </a:lnTo>
                <a:lnTo>
                  <a:pt x="51964" y="15180"/>
                </a:lnTo>
                <a:lnTo>
                  <a:pt x="57123" y="7739"/>
                </a:lnTo>
                <a:lnTo>
                  <a:pt x="29888" y="7739"/>
                </a:lnTo>
                <a:lnTo>
                  <a:pt x="29888" y="0"/>
                </a:lnTo>
                <a:lnTo>
                  <a:pt x="65904" y="0"/>
                </a:lnTo>
                <a:lnTo>
                  <a:pt x="65904" y="8483"/>
                </a:lnTo>
                <a:lnTo>
                  <a:pt x="60447" y="14833"/>
                </a:lnTo>
                <a:lnTo>
                  <a:pt x="56428" y="22125"/>
                </a:lnTo>
                <a:lnTo>
                  <a:pt x="53849" y="30360"/>
                </a:lnTo>
                <a:lnTo>
                  <a:pt x="51369" y="38595"/>
                </a:lnTo>
                <a:lnTo>
                  <a:pt x="50079" y="46235"/>
                </a:lnTo>
                <a:lnTo>
                  <a:pt x="49979" y="53280"/>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1832119" y="1343598"/>
            <a:ext cx="8529320" cy="1430499"/>
          </a:xfrm>
          <a:prstGeom prst="rect">
            <a:avLst/>
          </a:prstGeom>
        </p:spPr>
        <p:txBody>
          <a:bodyPr vert="horz" wrap="square" lIns="0" tIns="14393" rIns="0" bIns="0" rtlCol="0">
            <a:spAutoFit/>
          </a:bodyPr>
          <a:lstStyle/>
          <a:p>
            <a:pPr marL="16933" marR="6773" indent="157476">
              <a:lnSpc>
                <a:spcPct val="100400"/>
              </a:lnSpc>
              <a:spcBef>
                <a:spcPts val="113"/>
              </a:spcBef>
            </a:pPr>
            <a:r>
              <a:rPr spc="-7" dirty="0">
                <a:latin typeface="Courier New"/>
                <a:cs typeface="Courier New"/>
              </a:rPr>
              <a:t>secrets</a:t>
            </a:r>
            <a:r>
              <a:rPr spc="-1367" dirty="0">
                <a:latin typeface="Courier New"/>
                <a:cs typeface="Courier New"/>
              </a:rPr>
              <a:t> </a:t>
            </a:r>
            <a:r>
              <a:rPr spc="47" dirty="0"/>
              <a:t>provide</a:t>
            </a:r>
            <a:r>
              <a:rPr spc="-160" dirty="0"/>
              <a:t> </a:t>
            </a:r>
            <a:r>
              <a:rPr spc="-113" dirty="0"/>
              <a:t>a</a:t>
            </a:r>
            <a:r>
              <a:rPr spc="-160" dirty="0"/>
              <a:t> </a:t>
            </a:r>
            <a:r>
              <a:rPr spc="-7" dirty="0"/>
              <a:t>mechanism</a:t>
            </a:r>
            <a:r>
              <a:rPr spc="-160" dirty="0"/>
              <a:t> </a:t>
            </a:r>
            <a:r>
              <a:rPr spc="160" dirty="0"/>
              <a:t>to</a:t>
            </a:r>
            <a:r>
              <a:rPr spc="-160" dirty="0"/>
              <a:t> </a:t>
            </a:r>
            <a:r>
              <a:rPr spc="47" dirty="0"/>
              <a:t>hold  </a:t>
            </a:r>
            <a:r>
              <a:rPr spc="33" dirty="0"/>
              <a:t>sensitive </a:t>
            </a:r>
            <a:r>
              <a:rPr spc="87" dirty="0"/>
              <a:t>information </a:t>
            </a:r>
            <a:r>
              <a:rPr spc="-20" dirty="0"/>
              <a:t>such</a:t>
            </a:r>
            <a:r>
              <a:rPr spc="-700" dirty="0"/>
              <a:t> </a:t>
            </a:r>
            <a:r>
              <a:rPr spc="-120" dirty="0"/>
              <a:t>as </a:t>
            </a:r>
            <a:r>
              <a:rPr spc="-33" dirty="0"/>
              <a:t>passwords</a:t>
            </a:r>
          </a:p>
        </p:txBody>
      </p:sp>
      <p:sp>
        <p:nvSpPr>
          <p:cNvPr id="5" name="object 5"/>
          <p:cNvSpPr/>
          <p:nvPr/>
        </p:nvSpPr>
        <p:spPr>
          <a:xfrm>
            <a:off x="1442037" y="3392193"/>
            <a:ext cx="1768687" cy="1538393"/>
          </a:xfrm>
          <a:custGeom>
            <a:avLst/>
            <a:gdLst/>
            <a:ahLst/>
            <a:cxnLst/>
            <a:rect l="l" t="t" r="r" b="b"/>
            <a:pathLst>
              <a:path w="1326514" h="1153795">
                <a:moveTo>
                  <a:pt x="0" y="0"/>
                </a:moveTo>
                <a:lnTo>
                  <a:pt x="1133695" y="0"/>
                </a:lnTo>
                <a:lnTo>
                  <a:pt x="1325997" y="192299"/>
                </a:lnTo>
                <a:lnTo>
                  <a:pt x="1325997" y="1153797"/>
                </a:lnTo>
                <a:lnTo>
                  <a:pt x="0" y="1153797"/>
                </a:lnTo>
                <a:lnTo>
                  <a:pt x="0" y="0"/>
                </a:lnTo>
                <a:close/>
              </a:path>
            </a:pathLst>
          </a:custGeom>
          <a:ln w="9524">
            <a:solidFill>
              <a:srgbClr val="666666"/>
            </a:solidFill>
          </a:ln>
        </p:spPr>
        <p:txBody>
          <a:bodyPr wrap="square" lIns="0" tIns="0" rIns="0" bIns="0" rtlCol="0"/>
          <a:lstStyle/>
          <a:p>
            <a:endParaRPr sz="2400"/>
          </a:p>
        </p:txBody>
      </p:sp>
      <p:sp>
        <p:nvSpPr>
          <p:cNvPr id="6" name="object 6"/>
          <p:cNvSpPr txBox="1"/>
          <p:nvPr/>
        </p:nvSpPr>
        <p:spPr>
          <a:xfrm>
            <a:off x="1152697" y="2926160"/>
            <a:ext cx="4378960" cy="2319567"/>
          </a:xfrm>
          <a:prstGeom prst="rect">
            <a:avLst/>
          </a:prstGeom>
          <a:ln w="9524">
            <a:solidFill>
              <a:srgbClr val="595959"/>
            </a:solidFill>
          </a:ln>
        </p:spPr>
        <p:txBody>
          <a:bodyPr vert="horz" wrap="square" lIns="0" tIns="104987" rIns="0" bIns="0" rtlCol="0">
            <a:spAutoFit/>
          </a:bodyPr>
          <a:lstStyle/>
          <a:p>
            <a:pPr marL="114297">
              <a:spcBef>
                <a:spcPts val="827"/>
              </a:spcBef>
            </a:pPr>
            <a:r>
              <a:rPr sz="1867" spc="-33" dirty="0">
                <a:latin typeface="Arial"/>
                <a:cs typeface="Arial"/>
              </a:rPr>
              <a:t>Dev</a:t>
            </a:r>
            <a:endParaRPr sz="1867">
              <a:latin typeface="Arial"/>
              <a:cs typeface="Arial"/>
            </a:endParaRPr>
          </a:p>
          <a:p>
            <a:pPr marL="403003" marR="3232493">
              <a:lnSpc>
                <a:spcPts val="4200"/>
              </a:lnSpc>
              <a:spcBef>
                <a:spcPts val="300"/>
              </a:spcBef>
            </a:pPr>
            <a:r>
              <a:rPr sz="1200" spc="-7" dirty="0">
                <a:solidFill>
                  <a:srgbClr val="666666"/>
                </a:solidFill>
                <a:latin typeface="Courier New"/>
                <a:cs typeface="Courier New"/>
              </a:rPr>
              <a:t>hash.pw  ZGV2Cg==</a:t>
            </a:r>
            <a:endParaRPr sz="1200">
              <a:latin typeface="Courier New"/>
              <a:cs typeface="Courier New"/>
            </a:endParaRPr>
          </a:p>
          <a:p>
            <a:pPr>
              <a:lnSpc>
                <a:spcPct val="100000"/>
              </a:lnSpc>
            </a:pPr>
            <a:endParaRPr sz="1600">
              <a:latin typeface="Courier New"/>
              <a:cs typeface="Courier New"/>
            </a:endParaRPr>
          </a:p>
          <a:p>
            <a:pPr>
              <a:lnSpc>
                <a:spcPct val="100000"/>
              </a:lnSpc>
            </a:pPr>
            <a:endParaRPr sz="1600">
              <a:latin typeface="Courier New"/>
              <a:cs typeface="Courier New"/>
            </a:endParaRPr>
          </a:p>
          <a:p>
            <a:pPr marL="853419">
              <a:spcBef>
                <a:spcPts val="1247"/>
              </a:spcBef>
            </a:pPr>
            <a:r>
              <a:rPr sz="1067" spc="-7" dirty="0">
                <a:latin typeface="Arial"/>
                <a:cs typeface="Arial"/>
              </a:rPr>
              <a:t>ConﬁgMap</a:t>
            </a:r>
            <a:endParaRPr sz="1067">
              <a:latin typeface="Arial"/>
              <a:cs typeface="Arial"/>
            </a:endParaRPr>
          </a:p>
        </p:txBody>
      </p:sp>
      <p:grpSp>
        <p:nvGrpSpPr>
          <p:cNvPr id="7" name="object 7"/>
          <p:cNvGrpSpPr/>
          <p:nvPr/>
        </p:nvGrpSpPr>
        <p:grpSpPr>
          <a:xfrm>
            <a:off x="3210033" y="3429543"/>
            <a:ext cx="2147147" cy="1463887"/>
            <a:chOff x="2407525" y="2572157"/>
            <a:chExt cx="1610360" cy="1097915"/>
          </a:xfrm>
        </p:grpSpPr>
        <p:sp>
          <p:nvSpPr>
            <p:cNvPr id="8" name="object 8"/>
            <p:cNvSpPr/>
            <p:nvPr/>
          </p:nvSpPr>
          <p:spPr>
            <a:xfrm>
              <a:off x="2769094" y="2586444"/>
              <a:ext cx="1234440" cy="1069340"/>
            </a:xfrm>
            <a:custGeom>
              <a:avLst/>
              <a:gdLst/>
              <a:ahLst/>
              <a:cxnLst/>
              <a:rect l="l" t="t" r="r" b="b"/>
              <a:pathLst>
                <a:path w="1234439"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9" name="object 9"/>
            <p:cNvSpPr/>
            <p:nvPr/>
          </p:nvSpPr>
          <p:spPr>
            <a:xfrm>
              <a:off x="2769094" y="2586444"/>
              <a:ext cx="1234440" cy="1069340"/>
            </a:xfrm>
            <a:custGeom>
              <a:avLst/>
              <a:gdLst/>
              <a:ahLst/>
              <a:cxnLst/>
              <a:rect l="l" t="t" r="r" b="b"/>
              <a:pathLst>
                <a:path w="1234439"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10" name="object 10"/>
            <p:cNvSpPr/>
            <p:nvPr/>
          </p:nvSpPr>
          <p:spPr>
            <a:xfrm>
              <a:off x="3255819" y="3498634"/>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11" name="object 11"/>
            <p:cNvSpPr/>
            <p:nvPr/>
          </p:nvSpPr>
          <p:spPr>
            <a:xfrm>
              <a:off x="3015993" y="2800344"/>
              <a:ext cx="740410" cy="641985"/>
            </a:xfrm>
            <a:custGeom>
              <a:avLst/>
              <a:gdLst/>
              <a:ahLst/>
              <a:cxnLst/>
              <a:rect l="l" t="t" r="r" b="b"/>
              <a:pathLst>
                <a:path w="740410"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12" name="object 12"/>
            <p:cNvSpPr/>
            <p:nvPr/>
          </p:nvSpPr>
          <p:spPr>
            <a:xfrm>
              <a:off x="3015993" y="2800344"/>
              <a:ext cx="740410" cy="641985"/>
            </a:xfrm>
            <a:custGeom>
              <a:avLst/>
              <a:gdLst/>
              <a:ahLst/>
              <a:cxnLst/>
              <a:rect l="l" t="t" r="r" b="b"/>
              <a:pathLst>
                <a:path w="740410"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13" name="object 13"/>
            <p:cNvSpPr/>
            <p:nvPr/>
          </p:nvSpPr>
          <p:spPr>
            <a:xfrm>
              <a:off x="3179770" y="3092241"/>
              <a:ext cx="413384" cy="55244"/>
            </a:xfrm>
            <a:custGeom>
              <a:avLst/>
              <a:gdLst/>
              <a:ahLst/>
              <a:cxnLst/>
              <a:rect l="l" t="t" r="r" b="b"/>
              <a:pathLst>
                <a:path w="413385"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5" h="55244">
                  <a:moveTo>
                    <a:pt x="33039" y="13989"/>
                  </a:moveTo>
                  <a:lnTo>
                    <a:pt x="31750" y="11807"/>
                  </a:lnTo>
                  <a:lnTo>
                    <a:pt x="30261" y="10219"/>
                  </a:lnTo>
                  <a:lnTo>
                    <a:pt x="26888" y="8235"/>
                  </a:lnTo>
                  <a:lnTo>
                    <a:pt x="24755" y="7739"/>
                  </a:lnTo>
                  <a:lnTo>
                    <a:pt x="39141" y="7739"/>
                  </a:lnTo>
                  <a:lnTo>
                    <a:pt x="40332" y="10715"/>
                  </a:lnTo>
                  <a:lnTo>
                    <a:pt x="33039" y="13989"/>
                  </a:lnTo>
                  <a:close/>
                </a:path>
                <a:path w="413385" h="55244">
                  <a:moveTo>
                    <a:pt x="38729" y="47624"/>
                  </a:moveTo>
                  <a:lnTo>
                    <a:pt x="26640" y="47624"/>
                  </a:lnTo>
                  <a:lnTo>
                    <a:pt x="30261" y="45342"/>
                  </a:lnTo>
                  <a:lnTo>
                    <a:pt x="33039" y="40778"/>
                  </a:lnTo>
                  <a:lnTo>
                    <a:pt x="40481" y="43606"/>
                  </a:lnTo>
                  <a:lnTo>
                    <a:pt x="38729" y="47624"/>
                  </a:lnTo>
                  <a:close/>
                </a:path>
                <a:path w="413385"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5"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5"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5" h="55244">
                  <a:moveTo>
                    <a:pt x="147421" y="40629"/>
                  </a:moveTo>
                  <a:lnTo>
                    <a:pt x="139831" y="40629"/>
                  </a:lnTo>
                  <a:lnTo>
                    <a:pt x="139633" y="39141"/>
                  </a:lnTo>
                  <a:lnTo>
                    <a:pt x="139533" y="1042"/>
                  </a:lnTo>
                  <a:lnTo>
                    <a:pt x="147421" y="1042"/>
                  </a:lnTo>
                  <a:lnTo>
                    <a:pt x="147421" y="40629"/>
                  </a:lnTo>
                  <a:close/>
                </a:path>
                <a:path w="413385"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5" h="55244">
                  <a:moveTo>
                    <a:pt x="195867" y="8631"/>
                  </a:moveTo>
                  <a:lnTo>
                    <a:pt x="157767" y="8631"/>
                  </a:lnTo>
                  <a:lnTo>
                    <a:pt x="157767" y="1042"/>
                  </a:lnTo>
                  <a:lnTo>
                    <a:pt x="195867" y="1042"/>
                  </a:lnTo>
                  <a:lnTo>
                    <a:pt x="195867" y="8631"/>
                  </a:lnTo>
                  <a:close/>
                </a:path>
                <a:path w="413385"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5" h="55244">
                  <a:moveTo>
                    <a:pt x="180835" y="54321"/>
                  </a:moveTo>
                  <a:lnTo>
                    <a:pt x="172799" y="54321"/>
                  </a:lnTo>
                  <a:lnTo>
                    <a:pt x="172799" y="8631"/>
                  </a:lnTo>
                  <a:lnTo>
                    <a:pt x="180835" y="8631"/>
                  </a:lnTo>
                  <a:lnTo>
                    <a:pt x="180835" y="54321"/>
                  </a:lnTo>
                  <a:close/>
                </a:path>
                <a:path w="413385" h="55244">
                  <a:moveTo>
                    <a:pt x="235329" y="34974"/>
                  </a:moveTo>
                  <a:lnTo>
                    <a:pt x="227269" y="34974"/>
                  </a:lnTo>
                  <a:lnTo>
                    <a:pt x="219976" y="14485"/>
                  </a:lnTo>
                  <a:lnTo>
                    <a:pt x="219381" y="12452"/>
                  </a:lnTo>
                  <a:lnTo>
                    <a:pt x="219083" y="10864"/>
                  </a:lnTo>
                  <a:lnTo>
                    <a:pt x="226641" y="10864"/>
                  </a:lnTo>
                  <a:lnTo>
                    <a:pt x="235329" y="34974"/>
                  </a:lnTo>
                  <a:close/>
                </a:path>
                <a:path w="413385" h="55244">
                  <a:moveTo>
                    <a:pt x="242301" y="54321"/>
                  </a:moveTo>
                  <a:lnTo>
                    <a:pt x="234115" y="54321"/>
                  </a:lnTo>
                  <a:lnTo>
                    <a:pt x="229799" y="42118"/>
                  </a:lnTo>
                  <a:lnTo>
                    <a:pt x="237903" y="42118"/>
                  </a:lnTo>
                  <a:lnTo>
                    <a:pt x="242301" y="54321"/>
                  </a:lnTo>
                  <a:close/>
                </a:path>
                <a:path w="413385" h="55244">
                  <a:moveTo>
                    <a:pt x="259134" y="54321"/>
                  </a:moveTo>
                  <a:lnTo>
                    <a:pt x="251247" y="54321"/>
                  </a:lnTo>
                  <a:lnTo>
                    <a:pt x="251247" y="1042"/>
                  </a:lnTo>
                  <a:lnTo>
                    <a:pt x="259134" y="1042"/>
                  </a:lnTo>
                  <a:lnTo>
                    <a:pt x="259134" y="54321"/>
                  </a:lnTo>
                  <a:close/>
                </a:path>
                <a:path w="413385"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5" h="55244">
                  <a:moveTo>
                    <a:pt x="313534" y="40629"/>
                  </a:moveTo>
                  <a:lnTo>
                    <a:pt x="305945" y="40629"/>
                  </a:lnTo>
                  <a:lnTo>
                    <a:pt x="305746" y="39141"/>
                  </a:lnTo>
                  <a:lnTo>
                    <a:pt x="305647" y="1042"/>
                  </a:lnTo>
                  <a:lnTo>
                    <a:pt x="313534" y="1042"/>
                  </a:lnTo>
                  <a:lnTo>
                    <a:pt x="313534" y="40629"/>
                  </a:lnTo>
                  <a:close/>
                </a:path>
                <a:path w="413385"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5"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5"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5"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5"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14" name="object 14"/>
            <p:cNvSpPr/>
            <p:nvPr/>
          </p:nvSpPr>
          <p:spPr>
            <a:xfrm>
              <a:off x="2407525" y="3121043"/>
              <a:ext cx="551815" cy="0"/>
            </a:xfrm>
            <a:custGeom>
              <a:avLst/>
              <a:gdLst/>
              <a:ahLst/>
              <a:cxnLst/>
              <a:rect l="l" t="t" r="r" b="b"/>
              <a:pathLst>
                <a:path w="551814">
                  <a:moveTo>
                    <a:pt x="0" y="0"/>
                  </a:moveTo>
                  <a:lnTo>
                    <a:pt x="551243" y="0"/>
                  </a:lnTo>
                </a:path>
              </a:pathLst>
            </a:custGeom>
            <a:ln w="9524">
              <a:solidFill>
                <a:srgbClr val="666666"/>
              </a:solidFill>
            </a:ln>
          </p:spPr>
          <p:txBody>
            <a:bodyPr wrap="square" lIns="0" tIns="0" rIns="0" bIns="0" rtlCol="0"/>
            <a:lstStyle/>
            <a:p>
              <a:endParaRPr sz="2400"/>
            </a:p>
          </p:txBody>
        </p:sp>
        <p:sp>
          <p:nvSpPr>
            <p:cNvPr id="15" name="object 15"/>
            <p:cNvSpPr/>
            <p:nvPr/>
          </p:nvSpPr>
          <p:spPr>
            <a:xfrm>
              <a:off x="2958769" y="3105318"/>
              <a:ext cx="43815" cy="31750"/>
            </a:xfrm>
            <a:custGeom>
              <a:avLst/>
              <a:gdLst/>
              <a:ahLst/>
              <a:cxnLst/>
              <a:rect l="l" t="t" r="r" b="b"/>
              <a:pathLst>
                <a:path w="43814" h="31750">
                  <a:moveTo>
                    <a:pt x="0" y="31474"/>
                  </a:moveTo>
                  <a:lnTo>
                    <a:pt x="0" y="0"/>
                  </a:lnTo>
                  <a:lnTo>
                    <a:pt x="43224" y="15724"/>
                  </a:lnTo>
                  <a:lnTo>
                    <a:pt x="0" y="31474"/>
                  </a:lnTo>
                  <a:close/>
                </a:path>
              </a:pathLst>
            </a:custGeom>
            <a:solidFill>
              <a:srgbClr val="666666"/>
            </a:solidFill>
          </p:spPr>
          <p:txBody>
            <a:bodyPr wrap="square" lIns="0" tIns="0" rIns="0" bIns="0" rtlCol="0"/>
            <a:lstStyle/>
            <a:p>
              <a:endParaRPr sz="2400"/>
            </a:p>
          </p:txBody>
        </p:sp>
        <p:sp>
          <p:nvSpPr>
            <p:cNvPr id="16" name="object 16"/>
            <p:cNvSpPr/>
            <p:nvPr/>
          </p:nvSpPr>
          <p:spPr>
            <a:xfrm>
              <a:off x="2958769" y="3105318"/>
              <a:ext cx="43815" cy="31750"/>
            </a:xfrm>
            <a:custGeom>
              <a:avLst/>
              <a:gdLst/>
              <a:ahLst/>
              <a:cxnLst/>
              <a:rect l="l" t="t" r="r" b="b"/>
              <a:pathLst>
                <a:path w="43814"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sz="2400"/>
            </a:p>
          </p:txBody>
        </p:sp>
      </p:grpSp>
      <p:sp>
        <p:nvSpPr>
          <p:cNvPr id="17" name="object 17"/>
          <p:cNvSpPr/>
          <p:nvPr/>
        </p:nvSpPr>
        <p:spPr>
          <a:xfrm>
            <a:off x="6928419" y="3392193"/>
            <a:ext cx="1768687" cy="1538393"/>
          </a:xfrm>
          <a:custGeom>
            <a:avLst/>
            <a:gdLst/>
            <a:ahLst/>
            <a:cxnLst/>
            <a:rect l="l" t="t" r="r" b="b"/>
            <a:pathLst>
              <a:path w="1326515" h="1153795">
                <a:moveTo>
                  <a:pt x="0" y="0"/>
                </a:moveTo>
                <a:lnTo>
                  <a:pt x="1133697" y="0"/>
                </a:lnTo>
                <a:lnTo>
                  <a:pt x="1325997" y="192299"/>
                </a:lnTo>
                <a:lnTo>
                  <a:pt x="1325997" y="1153797"/>
                </a:lnTo>
                <a:lnTo>
                  <a:pt x="0" y="1153797"/>
                </a:lnTo>
                <a:lnTo>
                  <a:pt x="0" y="0"/>
                </a:lnTo>
                <a:close/>
              </a:path>
            </a:pathLst>
          </a:custGeom>
          <a:ln w="9524">
            <a:solidFill>
              <a:srgbClr val="666666"/>
            </a:solidFill>
          </a:ln>
        </p:spPr>
        <p:txBody>
          <a:bodyPr wrap="square" lIns="0" tIns="0" rIns="0" bIns="0" rtlCol="0"/>
          <a:lstStyle/>
          <a:p>
            <a:endParaRPr sz="2400"/>
          </a:p>
        </p:txBody>
      </p:sp>
      <p:sp>
        <p:nvSpPr>
          <p:cNvPr id="18" name="object 18"/>
          <p:cNvSpPr txBox="1"/>
          <p:nvPr/>
        </p:nvSpPr>
        <p:spPr>
          <a:xfrm>
            <a:off x="6639087" y="2926160"/>
            <a:ext cx="4378960" cy="2319567"/>
          </a:xfrm>
          <a:prstGeom prst="rect">
            <a:avLst/>
          </a:prstGeom>
          <a:ln w="9524">
            <a:solidFill>
              <a:srgbClr val="595959"/>
            </a:solidFill>
          </a:ln>
        </p:spPr>
        <p:txBody>
          <a:bodyPr vert="horz" wrap="square" lIns="0" tIns="104987" rIns="0" bIns="0" rtlCol="0">
            <a:spAutoFit/>
          </a:bodyPr>
          <a:lstStyle/>
          <a:p>
            <a:pPr marL="114297">
              <a:spcBef>
                <a:spcPts val="827"/>
              </a:spcBef>
            </a:pPr>
            <a:r>
              <a:rPr sz="1867" spc="7" dirty="0">
                <a:latin typeface="Arial"/>
                <a:cs typeface="Arial"/>
              </a:rPr>
              <a:t>Prod</a:t>
            </a:r>
            <a:endParaRPr sz="1867">
              <a:latin typeface="Arial"/>
              <a:cs typeface="Arial"/>
            </a:endParaRPr>
          </a:p>
          <a:p>
            <a:pPr marL="403003" marR="3232493">
              <a:lnSpc>
                <a:spcPts val="4200"/>
              </a:lnSpc>
              <a:spcBef>
                <a:spcPts val="300"/>
              </a:spcBef>
            </a:pPr>
            <a:r>
              <a:rPr sz="1200" spc="-7" dirty="0">
                <a:solidFill>
                  <a:srgbClr val="666666"/>
                </a:solidFill>
                <a:latin typeface="Courier New"/>
                <a:cs typeface="Courier New"/>
              </a:rPr>
              <a:t>hash.pw  cHJvZAo=</a:t>
            </a:r>
            <a:endParaRPr sz="1200">
              <a:latin typeface="Courier New"/>
              <a:cs typeface="Courier New"/>
            </a:endParaRPr>
          </a:p>
          <a:p>
            <a:pPr>
              <a:lnSpc>
                <a:spcPct val="100000"/>
              </a:lnSpc>
            </a:pPr>
            <a:endParaRPr sz="1600">
              <a:latin typeface="Courier New"/>
              <a:cs typeface="Courier New"/>
            </a:endParaRPr>
          </a:p>
          <a:p>
            <a:pPr>
              <a:lnSpc>
                <a:spcPct val="100000"/>
              </a:lnSpc>
            </a:pPr>
            <a:endParaRPr sz="1600">
              <a:latin typeface="Courier New"/>
              <a:cs typeface="Courier New"/>
            </a:endParaRPr>
          </a:p>
          <a:p>
            <a:pPr marL="850032">
              <a:spcBef>
                <a:spcPts val="1247"/>
              </a:spcBef>
            </a:pPr>
            <a:r>
              <a:rPr sz="1067" spc="-7" dirty="0">
                <a:latin typeface="Arial"/>
                <a:cs typeface="Arial"/>
              </a:rPr>
              <a:t>ConﬁgMap</a:t>
            </a:r>
            <a:endParaRPr sz="1067">
              <a:latin typeface="Arial"/>
              <a:cs typeface="Arial"/>
            </a:endParaRPr>
          </a:p>
        </p:txBody>
      </p:sp>
      <p:grpSp>
        <p:nvGrpSpPr>
          <p:cNvPr id="19" name="object 19"/>
          <p:cNvGrpSpPr/>
          <p:nvPr/>
        </p:nvGrpSpPr>
        <p:grpSpPr>
          <a:xfrm>
            <a:off x="8696415" y="3429543"/>
            <a:ext cx="2147147" cy="1463887"/>
            <a:chOff x="6522311" y="2572157"/>
            <a:chExt cx="1610360" cy="1097915"/>
          </a:xfrm>
        </p:grpSpPr>
        <p:sp>
          <p:nvSpPr>
            <p:cNvPr id="20" name="object 20"/>
            <p:cNvSpPr/>
            <p:nvPr/>
          </p:nvSpPr>
          <p:spPr>
            <a:xfrm>
              <a:off x="6883886" y="2586444"/>
              <a:ext cx="1234440" cy="1069340"/>
            </a:xfrm>
            <a:custGeom>
              <a:avLst/>
              <a:gdLst/>
              <a:ahLst/>
              <a:cxnLst/>
              <a:rect l="l" t="t" r="r" b="b"/>
              <a:pathLst>
                <a:path w="1234440" h="1069339">
                  <a:moveTo>
                    <a:pt x="966898" y="1069197"/>
                  </a:moveTo>
                  <a:lnTo>
                    <a:pt x="267299" y="1069197"/>
                  </a:lnTo>
                  <a:lnTo>
                    <a:pt x="0" y="534598"/>
                  </a:lnTo>
                  <a:lnTo>
                    <a:pt x="267299" y="0"/>
                  </a:lnTo>
                  <a:lnTo>
                    <a:pt x="966898" y="0"/>
                  </a:lnTo>
                  <a:lnTo>
                    <a:pt x="1234197" y="534598"/>
                  </a:lnTo>
                  <a:lnTo>
                    <a:pt x="966898" y="1069197"/>
                  </a:lnTo>
                  <a:close/>
                </a:path>
              </a:pathLst>
            </a:custGeom>
            <a:solidFill>
              <a:srgbClr val="FBE4CD"/>
            </a:solidFill>
          </p:spPr>
          <p:txBody>
            <a:bodyPr wrap="square" lIns="0" tIns="0" rIns="0" bIns="0" rtlCol="0"/>
            <a:lstStyle/>
            <a:p>
              <a:endParaRPr sz="2400"/>
            </a:p>
          </p:txBody>
        </p:sp>
        <p:sp>
          <p:nvSpPr>
            <p:cNvPr id="21" name="object 21"/>
            <p:cNvSpPr/>
            <p:nvPr/>
          </p:nvSpPr>
          <p:spPr>
            <a:xfrm>
              <a:off x="6883886" y="2586444"/>
              <a:ext cx="1234440" cy="1069340"/>
            </a:xfrm>
            <a:custGeom>
              <a:avLst/>
              <a:gdLst/>
              <a:ahLst/>
              <a:cxnLst/>
              <a:rect l="l" t="t" r="r" b="b"/>
              <a:pathLst>
                <a:path w="1234440" h="1069339">
                  <a:moveTo>
                    <a:pt x="0" y="534598"/>
                  </a:moveTo>
                  <a:lnTo>
                    <a:pt x="267299" y="0"/>
                  </a:lnTo>
                  <a:lnTo>
                    <a:pt x="966898" y="0"/>
                  </a:lnTo>
                  <a:lnTo>
                    <a:pt x="1234197" y="534598"/>
                  </a:lnTo>
                  <a:lnTo>
                    <a:pt x="966898" y="1069197"/>
                  </a:lnTo>
                  <a:lnTo>
                    <a:pt x="267299" y="1069197"/>
                  </a:lnTo>
                  <a:lnTo>
                    <a:pt x="0" y="534598"/>
                  </a:lnTo>
                  <a:close/>
                </a:path>
              </a:pathLst>
            </a:custGeom>
            <a:ln w="28574">
              <a:solidFill>
                <a:srgbClr val="EB7908"/>
              </a:solidFill>
            </a:ln>
          </p:spPr>
          <p:txBody>
            <a:bodyPr wrap="square" lIns="0" tIns="0" rIns="0" bIns="0" rtlCol="0"/>
            <a:lstStyle/>
            <a:p>
              <a:endParaRPr sz="2400"/>
            </a:p>
          </p:txBody>
        </p:sp>
        <p:sp>
          <p:nvSpPr>
            <p:cNvPr id="22" name="object 22"/>
            <p:cNvSpPr/>
            <p:nvPr/>
          </p:nvSpPr>
          <p:spPr>
            <a:xfrm>
              <a:off x="7370611" y="3498634"/>
              <a:ext cx="264795" cy="101600"/>
            </a:xfrm>
            <a:custGeom>
              <a:avLst/>
              <a:gdLst/>
              <a:ahLst/>
              <a:cxnLst/>
              <a:rect l="l" t="t" r="r" b="b"/>
              <a:pathLst>
                <a:path w="264795" h="101600">
                  <a:moveTo>
                    <a:pt x="14584" y="99416"/>
                  </a:moveTo>
                  <a:lnTo>
                    <a:pt x="0" y="99416"/>
                  </a:lnTo>
                  <a:lnTo>
                    <a:pt x="0" y="1637"/>
                  </a:lnTo>
                  <a:lnTo>
                    <a:pt x="39290" y="1637"/>
                  </a:lnTo>
                  <a:lnTo>
                    <a:pt x="47066" y="2186"/>
                  </a:lnTo>
                  <a:lnTo>
                    <a:pt x="53726" y="3832"/>
                  </a:lnTo>
                  <a:lnTo>
                    <a:pt x="59270" y="6576"/>
                  </a:lnTo>
                  <a:lnTo>
                    <a:pt x="63698" y="10418"/>
                  </a:lnTo>
                  <a:lnTo>
                    <a:pt x="68458" y="15626"/>
                  </a:lnTo>
                  <a:lnTo>
                    <a:pt x="14584" y="15626"/>
                  </a:lnTo>
                  <a:lnTo>
                    <a:pt x="14584" y="47476"/>
                  </a:lnTo>
                  <a:lnTo>
                    <a:pt x="67828" y="47476"/>
                  </a:lnTo>
                  <a:lnTo>
                    <a:pt x="63400" y="52387"/>
                  </a:lnTo>
                  <a:lnTo>
                    <a:pt x="58879" y="56359"/>
                  </a:lnTo>
                  <a:lnTo>
                    <a:pt x="53354" y="59196"/>
                  </a:lnTo>
                  <a:lnTo>
                    <a:pt x="46824" y="60898"/>
                  </a:lnTo>
                  <a:lnTo>
                    <a:pt x="39290" y="61465"/>
                  </a:lnTo>
                  <a:lnTo>
                    <a:pt x="14584" y="61465"/>
                  </a:lnTo>
                  <a:lnTo>
                    <a:pt x="14584" y="99416"/>
                  </a:lnTo>
                  <a:close/>
                </a:path>
                <a:path w="264795" h="101600">
                  <a:moveTo>
                    <a:pt x="67828" y="47476"/>
                  </a:moveTo>
                  <a:lnTo>
                    <a:pt x="45739" y="47476"/>
                  </a:lnTo>
                  <a:lnTo>
                    <a:pt x="49808" y="45938"/>
                  </a:lnTo>
                  <a:lnTo>
                    <a:pt x="55065" y="39687"/>
                  </a:lnTo>
                  <a:lnTo>
                    <a:pt x="56405" y="35916"/>
                  </a:lnTo>
                  <a:lnTo>
                    <a:pt x="56405" y="27384"/>
                  </a:lnTo>
                  <a:lnTo>
                    <a:pt x="55115" y="23713"/>
                  </a:lnTo>
                  <a:lnTo>
                    <a:pt x="52535" y="20538"/>
                  </a:lnTo>
                  <a:lnTo>
                    <a:pt x="50055" y="17264"/>
                  </a:lnTo>
                  <a:lnTo>
                    <a:pt x="45938" y="15626"/>
                  </a:lnTo>
                  <a:lnTo>
                    <a:pt x="68458" y="15626"/>
                  </a:lnTo>
                  <a:lnTo>
                    <a:pt x="68957" y="16172"/>
                  </a:lnTo>
                  <a:lnTo>
                    <a:pt x="71585" y="23217"/>
                  </a:lnTo>
                  <a:lnTo>
                    <a:pt x="71468" y="39687"/>
                  </a:lnTo>
                  <a:lnTo>
                    <a:pt x="68857" y="46335"/>
                  </a:lnTo>
                  <a:lnTo>
                    <a:pt x="67828" y="47476"/>
                  </a:lnTo>
                  <a:close/>
                </a:path>
                <a:path w="264795" h="101600">
                  <a:moveTo>
                    <a:pt x="132024" y="101054"/>
                  </a:moveTo>
                  <a:lnTo>
                    <a:pt x="119920" y="101054"/>
                  </a:lnTo>
                  <a:lnTo>
                    <a:pt x="114413" y="100111"/>
                  </a:lnTo>
                  <a:lnTo>
                    <a:pt x="85739" y="69700"/>
                  </a:lnTo>
                  <a:lnTo>
                    <a:pt x="83407" y="55562"/>
                  </a:lnTo>
                  <a:lnTo>
                    <a:pt x="83407" y="45541"/>
                  </a:lnTo>
                  <a:lnTo>
                    <a:pt x="97397" y="10864"/>
                  </a:lnTo>
                  <a:lnTo>
                    <a:pt x="100572" y="7590"/>
                  </a:lnTo>
                  <a:lnTo>
                    <a:pt x="104590" y="4960"/>
                  </a:lnTo>
                  <a:lnTo>
                    <a:pt x="114413" y="992"/>
                  </a:lnTo>
                  <a:lnTo>
                    <a:pt x="119920" y="0"/>
                  </a:lnTo>
                  <a:lnTo>
                    <a:pt x="132024" y="0"/>
                  </a:lnTo>
                  <a:lnTo>
                    <a:pt x="137481" y="992"/>
                  </a:lnTo>
                  <a:lnTo>
                    <a:pt x="147304" y="4960"/>
                  </a:lnTo>
                  <a:lnTo>
                    <a:pt x="151372" y="7590"/>
                  </a:lnTo>
                  <a:lnTo>
                    <a:pt x="154547" y="10864"/>
                  </a:lnTo>
                  <a:lnTo>
                    <a:pt x="157672" y="13990"/>
                  </a:lnTo>
                  <a:lnTo>
                    <a:pt x="121111" y="13990"/>
                  </a:lnTo>
                  <a:lnTo>
                    <a:pt x="116794" y="15130"/>
                  </a:lnTo>
                  <a:lnTo>
                    <a:pt x="98496" y="55562"/>
                  </a:lnTo>
                  <a:lnTo>
                    <a:pt x="98935" y="59382"/>
                  </a:lnTo>
                  <a:lnTo>
                    <a:pt x="121111" y="87064"/>
                  </a:lnTo>
                  <a:lnTo>
                    <a:pt x="157722" y="87064"/>
                  </a:lnTo>
                  <a:lnTo>
                    <a:pt x="151372" y="93612"/>
                  </a:lnTo>
                  <a:lnTo>
                    <a:pt x="147304" y="96242"/>
                  </a:lnTo>
                  <a:lnTo>
                    <a:pt x="142343" y="98226"/>
                  </a:lnTo>
                  <a:lnTo>
                    <a:pt x="137481" y="100111"/>
                  </a:lnTo>
                  <a:lnTo>
                    <a:pt x="132024" y="101054"/>
                  </a:lnTo>
                  <a:close/>
                </a:path>
                <a:path w="264795" h="101600">
                  <a:moveTo>
                    <a:pt x="157722" y="87064"/>
                  </a:moveTo>
                  <a:lnTo>
                    <a:pt x="130834" y="87064"/>
                  </a:lnTo>
                  <a:lnTo>
                    <a:pt x="135100" y="85922"/>
                  </a:lnTo>
                  <a:lnTo>
                    <a:pt x="138771" y="83641"/>
                  </a:lnTo>
                  <a:lnTo>
                    <a:pt x="142542" y="81359"/>
                  </a:lnTo>
                  <a:lnTo>
                    <a:pt x="145419" y="78382"/>
                  </a:lnTo>
                  <a:lnTo>
                    <a:pt x="147403" y="74712"/>
                  </a:lnTo>
                  <a:lnTo>
                    <a:pt x="149486" y="70941"/>
                  </a:lnTo>
                  <a:lnTo>
                    <a:pt x="151025" y="67072"/>
                  </a:lnTo>
                  <a:lnTo>
                    <a:pt x="153009" y="59034"/>
                  </a:lnTo>
                  <a:lnTo>
                    <a:pt x="153422" y="55562"/>
                  </a:lnTo>
                  <a:lnTo>
                    <a:pt x="153437" y="45541"/>
                  </a:lnTo>
                  <a:lnTo>
                    <a:pt x="153009" y="41820"/>
                  </a:lnTo>
                  <a:lnTo>
                    <a:pt x="151025" y="33486"/>
                  </a:lnTo>
                  <a:lnTo>
                    <a:pt x="149486" y="29616"/>
                  </a:lnTo>
                  <a:lnTo>
                    <a:pt x="147403" y="26045"/>
                  </a:lnTo>
                  <a:lnTo>
                    <a:pt x="145419" y="22374"/>
                  </a:lnTo>
                  <a:lnTo>
                    <a:pt x="142542" y="19447"/>
                  </a:lnTo>
                  <a:lnTo>
                    <a:pt x="138771" y="17264"/>
                  </a:lnTo>
                  <a:lnTo>
                    <a:pt x="135100" y="15080"/>
                  </a:lnTo>
                  <a:lnTo>
                    <a:pt x="130834" y="13990"/>
                  </a:lnTo>
                  <a:lnTo>
                    <a:pt x="157672" y="13990"/>
                  </a:lnTo>
                  <a:lnTo>
                    <a:pt x="160352" y="17859"/>
                  </a:lnTo>
                  <a:lnTo>
                    <a:pt x="162459" y="22374"/>
                  </a:lnTo>
                  <a:lnTo>
                    <a:pt x="164618" y="26789"/>
                  </a:lnTo>
                  <a:lnTo>
                    <a:pt x="166155" y="31353"/>
                  </a:lnTo>
                  <a:lnTo>
                    <a:pt x="167049" y="36016"/>
                  </a:lnTo>
                  <a:lnTo>
                    <a:pt x="168041" y="40679"/>
                  </a:lnTo>
                  <a:lnTo>
                    <a:pt x="168536" y="45541"/>
                  </a:lnTo>
                  <a:lnTo>
                    <a:pt x="168536" y="55562"/>
                  </a:lnTo>
                  <a:lnTo>
                    <a:pt x="168041" y="60375"/>
                  </a:lnTo>
                  <a:lnTo>
                    <a:pt x="167049" y="65037"/>
                  </a:lnTo>
                  <a:lnTo>
                    <a:pt x="166155" y="69700"/>
                  </a:lnTo>
                  <a:lnTo>
                    <a:pt x="164618" y="74265"/>
                  </a:lnTo>
                  <a:lnTo>
                    <a:pt x="162435" y="78729"/>
                  </a:lnTo>
                  <a:lnTo>
                    <a:pt x="160352" y="83194"/>
                  </a:lnTo>
                  <a:lnTo>
                    <a:pt x="157722" y="87064"/>
                  </a:lnTo>
                  <a:close/>
                </a:path>
                <a:path w="264795" h="101600">
                  <a:moveTo>
                    <a:pt x="225605" y="99416"/>
                  </a:moveTo>
                  <a:lnTo>
                    <a:pt x="190135" y="99416"/>
                  </a:lnTo>
                  <a:lnTo>
                    <a:pt x="190135" y="1637"/>
                  </a:lnTo>
                  <a:lnTo>
                    <a:pt x="225755" y="1637"/>
                  </a:lnTo>
                  <a:lnTo>
                    <a:pt x="232948" y="3075"/>
                  </a:lnTo>
                  <a:lnTo>
                    <a:pt x="239099" y="5953"/>
                  </a:lnTo>
                  <a:lnTo>
                    <a:pt x="245351" y="8731"/>
                  </a:lnTo>
                  <a:lnTo>
                    <a:pt x="250212" y="12501"/>
                  </a:lnTo>
                  <a:lnTo>
                    <a:pt x="252274" y="15329"/>
                  </a:lnTo>
                  <a:lnTo>
                    <a:pt x="204720" y="15329"/>
                  </a:lnTo>
                  <a:lnTo>
                    <a:pt x="204720" y="85724"/>
                  </a:lnTo>
                  <a:lnTo>
                    <a:pt x="252430" y="85724"/>
                  </a:lnTo>
                  <a:lnTo>
                    <a:pt x="250659" y="88205"/>
                  </a:lnTo>
                  <a:lnTo>
                    <a:pt x="245747" y="92124"/>
                  </a:lnTo>
                  <a:lnTo>
                    <a:pt x="239398" y="95101"/>
                  </a:lnTo>
                  <a:lnTo>
                    <a:pt x="233047" y="97978"/>
                  </a:lnTo>
                  <a:lnTo>
                    <a:pt x="225605" y="99416"/>
                  </a:lnTo>
                  <a:close/>
                </a:path>
                <a:path w="264795" h="101600">
                  <a:moveTo>
                    <a:pt x="252430" y="85724"/>
                  </a:moveTo>
                  <a:lnTo>
                    <a:pt x="224663" y="85724"/>
                  </a:lnTo>
                  <a:lnTo>
                    <a:pt x="229327" y="84682"/>
                  </a:lnTo>
                  <a:lnTo>
                    <a:pt x="233295" y="82599"/>
                  </a:lnTo>
                  <a:lnTo>
                    <a:pt x="237363" y="80515"/>
                  </a:lnTo>
                  <a:lnTo>
                    <a:pt x="240488" y="77738"/>
                  </a:lnTo>
                  <a:lnTo>
                    <a:pt x="242671" y="74265"/>
                  </a:lnTo>
                  <a:lnTo>
                    <a:pt x="244953" y="70792"/>
                  </a:lnTo>
                  <a:lnTo>
                    <a:pt x="246591" y="67072"/>
                  </a:lnTo>
                  <a:lnTo>
                    <a:pt x="248575" y="59133"/>
                  </a:lnTo>
                  <a:lnTo>
                    <a:pt x="249071" y="54966"/>
                  </a:lnTo>
                  <a:lnTo>
                    <a:pt x="249071" y="50601"/>
                  </a:lnTo>
                  <a:lnTo>
                    <a:pt x="230269" y="15329"/>
                  </a:lnTo>
                  <a:lnTo>
                    <a:pt x="252274" y="15329"/>
                  </a:lnTo>
                  <a:lnTo>
                    <a:pt x="253685" y="17264"/>
                  </a:lnTo>
                  <a:lnTo>
                    <a:pt x="257257" y="21927"/>
                  </a:lnTo>
                  <a:lnTo>
                    <a:pt x="259886" y="27087"/>
                  </a:lnTo>
                  <a:lnTo>
                    <a:pt x="261573" y="32742"/>
                  </a:lnTo>
                  <a:lnTo>
                    <a:pt x="263359" y="38298"/>
                  </a:lnTo>
                  <a:lnTo>
                    <a:pt x="264141" y="43513"/>
                  </a:lnTo>
                  <a:lnTo>
                    <a:pt x="264251" y="56653"/>
                  </a:lnTo>
                  <a:lnTo>
                    <a:pt x="263408" y="62408"/>
                  </a:lnTo>
                  <a:lnTo>
                    <a:pt x="261721" y="67865"/>
                  </a:lnTo>
                  <a:lnTo>
                    <a:pt x="260133" y="73223"/>
                  </a:lnTo>
                  <a:lnTo>
                    <a:pt x="257604" y="78382"/>
                  </a:lnTo>
                  <a:lnTo>
                    <a:pt x="254131" y="83343"/>
                  </a:lnTo>
                  <a:lnTo>
                    <a:pt x="252430" y="85724"/>
                  </a:lnTo>
                  <a:close/>
                </a:path>
              </a:pathLst>
            </a:custGeom>
            <a:solidFill>
              <a:srgbClr val="000000"/>
            </a:solidFill>
          </p:spPr>
          <p:txBody>
            <a:bodyPr wrap="square" lIns="0" tIns="0" rIns="0" bIns="0" rtlCol="0"/>
            <a:lstStyle/>
            <a:p>
              <a:endParaRPr sz="2400"/>
            </a:p>
          </p:txBody>
        </p:sp>
        <p:sp>
          <p:nvSpPr>
            <p:cNvPr id="23" name="object 23"/>
            <p:cNvSpPr/>
            <p:nvPr/>
          </p:nvSpPr>
          <p:spPr>
            <a:xfrm>
              <a:off x="7130785" y="2800344"/>
              <a:ext cx="740410" cy="641985"/>
            </a:xfrm>
            <a:custGeom>
              <a:avLst/>
              <a:gdLst/>
              <a:ahLst/>
              <a:cxnLst/>
              <a:rect l="l" t="t" r="r" b="b"/>
              <a:pathLst>
                <a:path w="740409" h="641985">
                  <a:moveTo>
                    <a:pt x="580048" y="641398"/>
                  </a:moveTo>
                  <a:lnTo>
                    <a:pt x="160349" y="641398"/>
                  </a:lnTo>
                  <a:lnTo>
                    <a:pt x="0" y="320699"/>
                  </a:lnTo>
                  <a:lnTo>
                    <a:pt x="160349" y="0"/>
                  </a:lnTo>
                  <a:lnTo>
                    <a:pt x="580048" y="0"/>
                  </a:lnTo>
                  <a:lnTo>
                    <a:pt x="740398" y="320699"/>
                  </a:lnTo>
                  <a:lnTo>
                    <a:pt x="580048" y="641398"/>
                  </a:lnTo>
                  <a:close/>
                </a:path>
              </a:pathLst>
            </a:custGeom>
            <a:solidFill>
              <a:srgbClr val="FFFFFF"/>
            </a:solidFill>
          </p:spPr>
          <p:txBody>
            <a:bodyPr wrap="square" lIns="0" tIns="0" rIns="0" bIns="0" rtlCol="0"/>
            <a:lstStyle/>
            <a:p>
              <a:endParaRPr sz="2400"/>
            </a:p>
          </p:txBody>
        </p:sp>
        <p:sp>
          <p:nvSpPr>
            <p:cNvPr id="24" name="object 24"/>
            <p:cNvSpPr/>
            <p:nvPr/>
          </p:nvSpPr>
          <p:spPr>
            <a:xfrm>
              <a:off x="7130785" y="2800344"/>
              <a:ext cx="740410" cy="641985"/>
            </a:xfrm>
            <a:custGeom>
              <a:avLst/>
              <a:gdLst/>
              <a:ahLst/>
              <a:cxnLst/>
              <a:rect l="l" t="t" r="r" b="b"/>
              <a:pathLst>
                <a:path w="740409" h="641985">
                  <a:moveTo>
                    <a:pt x="0" y="320699"/>
                  </a:moveTo>
                  <a:lnTo>
                    <a:pt x="160349" y="0"/>
                  </a:lnTo>
                  <a:lnTo>
                    <a:pt x="580048" y="0"/>
                  </a:lnTo>
                  <a:lnTo>
                    <a:pt x="740398" y="320699"/>
                  </a:lnTo>
                  <a:lnTo>
                    <a:pt x="580048" y="641398"/>
                  </a:lnTo>
                  <a:lnTo>
                    <a:pt x="160349" y="641398"/>
                  </a:lnTo>
                  <a:lnTo>
                    <a:pt x="0" y="320699"/>
                  </a:lnTo>
                  <a:close/>
                </a:path>
              </a:pathLst>
            </a:custGeom>
            <a:ln w="28574">
              <a:solidFill>
                <a:srgbClr val="F4AE6B"/>
              </a:solidFill>
            </a:ln>
          </p:spPr>
          <p:txBody>
            <a:bodyPr wrap="square" lIns="0" tIns="0" rIns="0" bIns="0" rtlCol="0"/>
            <a:lstStyle/>
            <a:p>
              <a:endParaRPr sz="2400"/>
            </a:p>
          </p:txBody>
        </p:sp>
        <p:sp>
          <p:nvSpPr>
            <p:cNvPr id="25" name="object 25"/>
            <p:cNvSpPr/>
            <p:nvPr/>
          </p:nvSpPr>
          <p:spPr>
            <a:xfrm>
              <a:off x="7294562" y="3092241"/>
              <a:ext cx="413384" cy="55244"/>
            </a:xfrm>
            <a:custGeom>
              <a:avLst/>
              <a:gdLst/>
              <a:ahLst/>
              <a:cxnLst/>
              <a:rect l="l" t="t" r="r" b="b"/>
              <a:pathLst>
                <a:path w="413384" h="55244">
                  <a:moveTo>
                    <a:pt x="31005" y="55215"/>
                  </a:moveTo>
                  <a:lnTo>
                    <a:pt x="19000" y="55215"/>
                  </a:lnTo>
                  <a:lnTo>
                    <a:pt x="16123" y="54719"/>
                  </a:lnTo>
                  <a:lnTo>
                    <a:pt x="0" y="30360"/>
                  </a:lnTo>
                  <a:lnTo>
                    <a:pt x="0" y="24407"/>
                  </a:lnTo>
                  <a:lnTo>
                    <a:pt x="11906" y="2678"/>
                  </a:lnTo>
                  <a:lnTo>
                    <a:pt x="14882" y="892"/>
                  </a:lnTo>
                  <a:lnTo>
                    <a:pt x="18305" y="0"/>
                  </a:lnTo>
                  <a:lnTo>
                    <a:pt x="26838" y="0"/>
                  </a:lnTo>
                  <a:lnTo>
                    <a:pt x="30708" y="1042"/>
                  </a:lnTo>
                  <a:lnTo>
                    <a:pt x="33783" y="3125"/>
                  </a:lnTo>
                  <a:lnTo>
                    <a:pt x="36958" y="5209"/>
                  </a:lnTo>
                  <a:lnTo>
                    <a:pt x="39141" y="7739"/>
                  </a:lnTo>
                  <a:lnTo>
                    <a:pt x="19694" y="7739"/>
                  </a:lnTo>
                  <a:lnTo>
                    <a:pt x="17512" y="8334"/>
                  </a:lnTo>
                  <a:lnTo>
                    <a:pt x="8347" y="32989"/>
                  </a:lnTo>
                  <a:lnTo>
                    <a:pt x="9524" y="37603"/>
                  </a:lnTo>
                  <a:lnTo>
                    <a:pt x="11906" y="41671"/>
                  </a:lnTo>
                  <a:lnTo>
                    <a:pt x="14287" y="45640"/>
                  </a:lnTo>
                  <a:lnTo>
                    <a:pt x="17710" y="47624"/>
                  </a:lnTo>
                  <a:lnTo>
                    <a:pt x="38729" y="47624"/>
                  </a:lnTo>
                  <a:lnTo>
                    <a:pt x="37107" y="51345"/>
                  </a:lnTo>
                  <a:lnTo>
                    <a:pt x="31005" y="55215"/>
                  </a:lnTo>
                  <a:close/>
                </a:path>
                <a:path w="413384" h="55244">
                  <a:moveTo>
                    <a:pt x="33039" y="13989"/>
                  </a:moveTo>
                  <a:lnTo>
                    <a:pt x="31750" y="11807"/>
                  </a:lnTo>
                  <a:lnTo>
                    <a:pt x="30261" y="10219"/>
                  </a:lnTo>
                  <a:lnTo>
                    <a:pt x="26888" y="8235"/>
                  </a:lnTo>
                  <a:lnTo>
                    <a:pt x="24755" y="7739"/>
                  </a:lnTo>
                  <a:lnTo>
                    <a:pt x="39141" y="7739"/>
                  </a:lnTo>
                  <a:lnTo>
                    <a:pt x="40332" y="10715"/>
                  </a:lnTo>
                  <a:lnTo>
                    <a:pt x="33039" y="13989"/>
                  </a:lnTo>
                  <a:close/>
                </a:path>
                <a:path w="413384" h="55244">
                  <a:moveTo>
                    <a:pt x="38729" y="47624"/>
                  </a:moveTo>
                  <a:lnTo>
                    <a:pt x="26640" y="47624"/>
                  </a:lnTo>
                  <a:lnTo>
                    <a:pt x="30261" y="45342"/>
                  </a:lnTo>
                  <a:lnTo>
                    <a:pt x="33039" y="40778"/>
                  </a:lnTo>
                  <a:lnTo>
                    <a:pt x="40481" y="43606"/>
                  </a:lnTo>
                  <a:lnTo>
                    <a:pt x="38729" y="47624"/>
                  </a:lnTo>
                  <a:close/>
                </a:path>
                <a:path w="413384" h="55244">
                  <a:moveTo>
                    <a:pt x="75357" y="55215"/>
                  </a:moveTo>
                  <a:lnTo>
                    <a:pt x="68710" y="55215"/>
                  </a:lnTo>
                  <a:lnTo>
                    <a:pt x="65733" y="54719"/>
                  </a:lnTo>
                  <a:lnTo>
                    <a:pt x="48766" y="30360"/>
                  </a:lnTo>
                  <a:lnTo>
                    <a:pt x="48766" y="24904"/>
                  </a:lnTo>
                  <a:lnTo>
                    <a:pt x="68710" y="0"/>
                  </a:lnTo>
                  <a:lnTo>
                    <a:pt x="75357" y="0"/>
                  </a:lnTo>
                  <a:lnTo>
                    <a:pt x="78383" y="545"/>
                  </a:lnTo>
                  <a:lnTo>
                    <a:pt x="83741" y="2728"/>
                  </a:lnTo>
                  <a:lnTo>
                    <a:pt x="85924" y="4167"/>
                  </a:lnTo>
                  <a:lnTo>
                    <a:pt x="87611" y="5953"/>
                  </a:lnTo>
                  <a:lnTo>
                    <a:pt x="89397" y="7739"/>
                  </a:lnTo>
                  <a:lnTo>
                    <a:pt x="69404" y="7739"/>
                  </a:lnTo>
                  <a:lnTo>
                    <a:pt x="67072" y="8383"/>
                  </a:lnTo>
                  <a:lnTo>
                    <a:pt x="64989" y="9673"/>
                  </a:lnTo>
                  <a:lnTo>
                    <a:pt x="63004" y="10864"/>
                  </a:lnTo>
                  <a:lnTo>
                    <a:pt x="57133" y="30360"/>
                  </a:lnTo>
                  <a:lnTo>
                    <a:pt x="57349" y="32394"/>
                  </a:lnTo>
                  <a:lnTo>
                    <a:pt x="69404" y="47624"/>
                  </a:lnTo>
                  <a:lnTo>
                    <a:pt x="89397" y="47624"/>
                  </a:lnTo>
                  <a:lnTo>
                    <a:pt x="87611" y="49410"/>
                  </a:lnTo>
                  <a:lnTo>
                    <a:pt x="85924" y="51196"/>
                  </a:lnTo>
                  <a:lnTo>
                    <a:pt x="83741" y="52635"/>
                  </a:lnTo>
                  <a:lnTo>
                    <a:pt x="81063" y="53726"/>
                  </a:lnTo>
                  <a:lnTo>
                    <a:pt x="78383" y="54719"/>
                  </a:lnTo>
                  <a:lnTo>
                    <a:pt x="75357" y="55215"/>
                  </a:lnTo>
                  <a:close/>
                </a:path>
                <a:path w="413384" h="55244">
                  <a:moveTo>
                    <a:pt x="89397" y="47624"/>
                  </a:moveTo>
                  <a:lnTo>
                    <a:pt x="74663" y="47624"/>
                  </a:lnTo>
                  <a:lnTo>
                    <a:pt x="76995" y="47029"/>
                  </a:lnTo>
                  <a:lnTo>
                    <a:pt x="78979" y="45838"/>
                  </a:lnTo>
                  <a:lnTo>
                    <a:pt x="81063" y="44549"/>
                  </a:lnTo>
                  <a:lnTo>
                    <a:pt x="82650" y="42911"/>
                  </a:lnTo>
                  <a:lnTo>
                    <a:pt x="83741" y="40927"/>
                  </a:lnTo>
                  <a:lnTo>
                    <a:pt x="84932" y="38843"/>
                  </a:lnTo>
                  <a:lnTo>
                    <a:pt x="85776" y="36711"/>
                  </a:lnTo>
                  <a:lnTo>
                    <a:pt x="86767" y="32245"/>
                  </a:lnTo>
                  <a:lnTo>
                    <a:pt x="86973" y="30360"/>
                  </a:lnTo>
                  <a:lnTo>
                    <a:pt x="86984" y="24904"/>
                  </a:lnTo>
                  <a:lnTo>
                    <a:pt x="86767" y="22869"/>
                  </a:lnTo>
                  <a:lnTo>
                    <a:pt x="85776" y="18405"/>
                  </a:lnTo>
                  <a:lnTo>
                    <a:pt x="84932" y="16271"/>
                  </a:lnTo>
                  <a:lnTo>
                    <a:pt x="83741" y="14287"/>
                  </a:lnTo>
                  <a:lnTo>
                    <a:pt x="82650" y="12303"/>
                  </a:lnTo>
                  <a:lnTo>
                    <a:pt x="81063" y="10715"/>
                  </a:lnTo>
                  <a:lnTo>
                    <a:pt x="78979" y="9524"/>
                  </a:lnTo>
                  <a:lnTo>
                    <a:pt x="76995" y="8334"/>
                  </a:lnTo>
                  <a:lnTo>
                    <a:pt x="74663" y="7739"/>
                  </a:lnTo>
                  <a:lnTo>
                    <a:pt x="89397" y="7739"/>
                  </a:lnTo>
                  <a:lnTo>
                    <a:pt x="90835" y="9872"/>
                  </a:lnTo>
                  <a:lnTo>
                    <a:pt x="92001" y="12501"/>
                  </a:lnTo>
                  <a:lnTo>
                    <a:pt x="93118" y="14734"/>
                  </a:lnTo>
                  <a:lnTo>
                    <a:pt x="93960" y="17214"/>
                  </a:lnTo>
                  <a:lnTo>
                    <a:pt x="94457" y="19793"/>
                  </a:lnTo>
                  <a:lnTo>
                    <a:pt x="95052" y="22274"/>
                  </a:lnTo>
                  <a:lnTo>
                    <a:pt x="95350" y="24904"/>
                  </a:lnTo>
                  <a:lnTo>
                    <a:pt x="95350" y="30360"/>
                  </a:lnTo>
                  <a:lnTo>
                    <a:pt x="95052" y="32989"/>
                  </a:lnTo>
                  <a:lnTo>
                    <a:pt x="94457" y="35570"/>
                  </a:lnTo>
                  <a:lnTo>
                    <a:pt x="93960" y="38149"/>
                  </a:lnTo>
                  <a:lnTo>
                    <a:pt x="93118" y="40679"/>
                  </a:lnTo>
                  <a:lnTo>
                    <a:pt x="91927" y="43159"/>
                  </a:lnTo>
                  <a:lnTo>
                    <a:pt x="90835" y="45540"/>
                  </a:lnTo>
                  <a:lnTo>
                    <a:pt x="89397" y="47624"/>
                  </a:lnTo>
                  <a:close/>
                </a:path>
                <a:path w="413384" h="55244">
                  <a:moveTo>
                    <a:pt x="114976" y="54321"/>
                  </a:moveTo>
                  <a:lnTo>
                    <a:pt x="107089" y="54321"/>
                  </a:lnTo>
                  <a:lnTo>
                    <a:pt x="107089" y="1042"/>
                  </a:lnTo>
                  <a:lnTo>
                    <a:pt x="115125" y="1042"/>
                  </a:lnTo>
                  <a:lnTo>
                    <a:pt x="123400" y="14138"/>
                  </a:lnTo>
                  <a:lnTo>
                    <a:pt x="114828" y="14138"/>
                  </a:lnTo>
                  <a:lnTo>
                    <a:pt x="114942" y="17065"/>
                  </a:lnTo>
                  <a:lnTo>
                    <a:pt x="114976" y="54321"/>
                  </a:lnTo>
                  <a:close/>
                </a:path>
                <a:path w="413384" h="55244">
                  <a:moveTo>
                    <a:pt x="147421" y="40629"/>
                  </a:moveTo>
                  <a:lnTo>
                    <a:pt x="139831" y="40629"/>
                  </a:lnTo>
                  <a:lnTo>
                    <a:pt x="139633" y="39141"/>
                  </a:lnTo>
                  <a:lnTo>
                    <a:pt x="139533" y="1042"/>
                  </a:lnTo>
                  <a:lnTo>
                    <a:pt x="147421" y="1042"/>
                  </a:lnTo>
                  <a:lnTo>
                    <a:pt x="147421" y="40629"/>
                  </a:lnTo>
                  <a:close/>
                </a:path>
                <a:path w="413384" h="55244">
                  <a:moveTo>
                    <a:pt x="147421" y="54321"/>
                  </a:moveTo>
                  <a:lnTo>
                    <a:pt x="139979" y="54321"/>
                  </a:lnTo>
                  <a:lnTo>
                    <a:pt x="116217" y="17065"/>
                  </a:lnTo>
                  <a:lnTo>
                    <a:pt x="115522" y="15725"/>
                  </a:lnTo>
                  <a:lnTo>
                    <a:pt x="114828" y="14138"/>
                  </a:lnTo>
                  <a:lnTo>
                    <a:pt x="123400" y="14138"/>
                  </a:lnTo>
                  <a:lnTo>
                    <a:pt x="137598" y="36611"/>
                  </a:lnTo>
                  <a:lnTo>
                    <a:pt x="138194" y="37504"/>
                  </a:lnTo>
                  <a:lnTo>
                    <a:pt x="138937" y="38843"/>
                  </a:lnTo>
                  <a:lnTo>
                    <a:pt x="139831" y="40629"/>
                  </a:lnTo>
                  <a:lnTo>
                    <a:pt x="147421" y="40629"/>
                  </a:lnTo>
                  <a:lnTo>
                    <a:pt x="147421" y="54321"/>
                  </a:lnTo>
                  <a:close/>
                </a:path>
                <a:path w="413384" h="55244">
                  <a:moveTo>
                    <a:pt x="195867" y="8631"/>
                  </a:moveTo>
                  <a:lnTo>
                    <a:pt x="157767" y="8631"/>
                  </a:lnTo>
                  <a:lnTo>
                    <a:pt x="157767" y="1042"/>
                  </a:lnTo>
                  <a:lnTo>
                    <a:pt x="195867" y="1042"/>
                  </a:lnTo>
                  <a:lnTo>
                    <a:pt x="195867" y="8631"/>
                  </a:lnTo>
                  <a:close/>
                </a:path>
                <a:path w="413384" h="55244">
                  <a:moveTo>
                    <a:pt x="203903" y="54321"/>
                  </a:moveTo>
                  <a:lnTo>
                    <a:pt x="195718" y="54321"/>
                  </a:lnTo>
                  <a:lnTo>
                    <a:pt x="214916" y="1042"/>
                  </a:lnTo>
                  <a:lnTo>
                    <a:pt x="223102" y="1042"/>
                  </a:lnTo>
                  <a:lnTo>
                    <a:pt x="226641" y="10864"/>
                  </a:lnTo>
                  <a:lnTo>
                    <a:pt x="219083" y="10864"/>
                  </a:lnTo>
                  <a:lnTo>
                    <a:pt x="218587" y="12749"/>
                  </a:lnTo>
                  <a:lnTo>
                    <a:pt x="217942" y="14783"/>
                  </a:lnTo>
                  <a:lnTo>
                    <a:pt x="210601" y="34974"/>
                  </a:lnTo>
                  <a:lnTo>
                    <a:pt x="235329" y="34974"/>
                  </a:lnTo>
                  <a:lnTo>
                    <a:pt x="237903" y="42118"/>
                  </a:lnTo>
                  <a:lnTo>
                    <a:pt x="208219" y="42118"/>
                  </a:lnTo>
                  <a:lnTo>
                    <a:pt x="203903" y="54321"/>
                  </a:lnTo>
                  <a:close/>
                </a:path>
                <a:path w="413384" h="55244">
                  <a:moveTo>
                    <a:pt x="180835" y="54321"/>
                  </a:moveTo>
                  <a:lnTo>
                    <a:pt x="172799" y="54321"/>
                  </a:lnTo>
                  <a:lnTo>
                    <a:pt x="172799" y="8631"/>
                  </a:lnTo>
                  <a:lnTo>
                    <a:pt x="180835" y="8631"/>
                  </a:lnTo>
                  <a:lnTo>
                    <a:pt x="180835" y="54321"/>
                  </a:lnTo>
                  <a:close/>
                </a:path>
                <a:path w="413384" h="55244">
                  <a:moveTo>
                    <a:pt x="235329" y="34974"/>
                  </a:moveTo>
                  <a:lnTo>
                    <a:pt x="227269" y="34974"/>
                  </a:lnTo>
                  <a:lnTo>
                    <a:pt x="219976" y="14485"/>
                  </a:lnTo>
                  <a:lnTo>
                    <a:pt x="219381" y="12452"/>
                  </a:lnTo>
                  <a:lnTo>
                    <a:pt x="219083" y="10864"/>
                  </a:lnTo>
                  <a:lnTo>
                    <a:pt x="226641" y="10864"/>
                  </a:lnTo>
                  <a:lnTo>
                    <a:pt x="235329" y="34974"/>
                  </a:lnTo>
                  <a:close/>
                </a:path>
                <a:path w="413384" h="55244">
                  <a:moveTo>
                    <a:pt x="242301" y="54321"/>
                  </a:moveTo>
                  <a:lnTo>
                    <a:pt x="234115" y="54321"/>
                  </a:lnTo>
                  <a:lnTo>
                    <a:pt x="229799" y="42118"/>
                  </a:lnTo>
                  <a:lnTo>
                    <a:pt x="237903" y="42118"/>
                  </a:lnTo>
                  <a:lnTo>
                    <a:pt x="242301" y="54321"/>
                  </a:lnTo>
                  <a:close/>
                </a:path>
                <a:path w="413384" h="55244">
                  <a:moveTo>
                    <a:pt x="259134" y="54321"/>
                  </a:moveTo>
                  <a:lnTo>
                    <a:pt x="251247" y="54321"/>
                  </a:lnTo>
                  <a:lnTo>
                    <a:pt x="251247" y="1042"/>
                  </a:lnTo>
                  <a:lnTo>
                    <a:pt x="259134" y="1042"/>
                  </a:lnTo>
                  <a:lnTo>
                    <a:pt x="259134" y="54321"/>
                  </a:lnTo>
                  <a:close/>
                </a:path>
                <a:path w="413384" h="55244">
                  <a:moveTo>
                    <a:pt x="281090" y="54321"/>
                  </a:moveTo>
                  <a:lnTo>
                    <a:pt x="273203" y="54321"/>
                  </a:lnTo>
                  <a:lnTo>
                    <a:pt x="273203" y="1042"/>
                  </a:lnTo>
                  <a:lnTo>
                    <a:pt x="281239" y="1042"/>
                  </a:lnTo>
                  <a:lnTo>
                    <a:pt x="289514" y="14138"/>
                  </a:lnTo>
                  <a:lnTo>
                    <a:pt x="280942" y="14138"/>
                  </a:lnTo>
                  <a:lnTo>
                    <a:pt x="281055" y="17065"/>
                  </a:lnTo>
                  <a:lnTo>
                    <a:pt x="281090" y="54321"/>
                  </a:lnTo>
                  <a:close/>
                </a:path>
                <a:path w="413384" h="55244">
                  <a:moveTo>
                    <a:pt x="313534" y="40629"/>
                  </a:moveTo>
                  <a:lnTo>
                    <a:pt x="305945" y="40629"/>
                  </a:lnTo>
                  <a:lnTo>
                    <a:pt x="305746" y="39141"/>
                  </a:lnTo>
                  <a:lnTo>
                    <a:pt x="305647" y="1042"/>
                  </a:lnTo>
                  <a:lnTo>
                    <a:pt x="313534" y="1042"/>
                  </a:lnTo>
                  <a:lnTo>
                    <a:pt x="313534" y="40629"/>
                  </a:lnTo>
                  <a:close/>
                </a:path>
                <a:path w="413384" h="55244">
                  <a:moveTo>
                    <a:pt x="313534" y="54321"/>
                  </a:moveTo>
                  <a:lnTo>
                    <a:pt x="306093" y="54321"/>
                  </a:lnTo>
                  <a:lnTo>
                    <a:pt x="282330" y="17065"/>
                  </a:lnTo>
                  <a:lnTo>
                    <a:pt x="281636" y="15725"/>
                  </a:lnTo>
                  <a:lnTo>
                    <a:pt x="280942" y="14138"/>
                  </a:lnTo>
                  <a:lnTo>
                    <a:pt x="289514" y="14138"/>
                  </a:lnTo>
                  <a:lnTo>
                    <a:pt x="303712" y="36611"/>
                  </a:lnTo>
                  <a:lnTo>
                    <a:pt x="304307" y="37504"/>
                  </a:lnTo>
                  <a:lnTo>
                    <a:pt x="305051" y="38843"/>
                  </a:lnTo>
                  <a:lnTo>
                    <a:pt x="305945" y="40629"/>
                  </a:lnTo>
                  <a:lnTo>
                    <a:pt x="313534" y="40629"/>
                  </a:lnTo>
                  <a:lnTo>
                    <a:pt x="313534" y="54321"/>
                  </a:lnTo>
                  <a:close/>
                </a:path>
                <a:path w="413384" h="55244">
                  <a:moveTo>
                    <a:pt x="362130" y="54321"/>
                  </a:moveTo>
                  <a:lnTo>
                    <a:pt x="327303" y="54321"/>
                  </a:lnTo>
                  <a:lnTo>
                    <a:pt x="327303" y="1042"/>
                  </a:lnTo>
                  <a:lnTo>
                    <a:pt x="360344" y="1042"/>
                  </a:lnTo>
                  <a:lnTo>
                    <a:pt x="360344" y="8482"/>
                  </a:lnTo>
                  <a:lnTo>
                    <a:pt x="335191" y="8482"/>
                  </a:lnTo>
                  <a:lnTo>
                    <a:pt x="335191" y="23068"/>
                  </a:lnTo>
                  <a:lnTo>
                    <a:pt x="351414" y="23068"/>
                  </a:lnTo>
                  <a:lnTo>
                    <a:pt x="351414" y="30509"/>
                  </a:lnTo>
                  <a:lnTo>
                    <a:pt x="335191" y="30509"/>
                  </a:lnTo>
                  <a:lnTo>
                    <a:pt x="335191" y="46881"/>
                  </a:lnTo>
                  <a:lnTo>
                    <a:pt x="362130" y="46881"/>
                  </a:lnTo>
                  <a:lnTo>
                    <a:pt x="362130" y="54321"/>
                  </a:lnTo>
                  <a:close/>
                </a:path>
                <a:path w="413384" h="55244">
                  <a:moveTo>
                    <a:pt x="380987" y="54321"/>
                  </a:moveTo>
                  <a:lnTo>
                    <a:pt x="373099" y="54321"/>
                  </a:lnTo>
                  <a:lnTo>
                    <a:pt x="373099" y="1042"/>
                  </a:lnTo>
                  <a:lnTo>
                    <a:pt x="401624" y="1042"/>
                  </a:lnTo>
                  <a:lnTo>
                    <a:pt x="405990" y="2529"/>
                  </a:lnTo>
                  <a:lnTo>
                    <a:pt x="408669" y="5506"/>
                  </a:lnTo>
                  <a:lnTo>
                    <a:pt x="411447" y="8482"/>
                  </a:lnTo>
                  <a:lnTo>
                    <a:pt x="411502" y="8631"/>
                  </a:lnTo>
                  <a:lnTo>
                    <a:pt x="380987" y="8631"/>
                  </a:lnTo>
                  <a:lnTo>
                    <a:pt x="380987" y="24854"/>
                  </a:lnTo>
                  <a:lnTo>
                    <a:pt x="410783" y="24854"/>
                  </a:lnTo>
                  <a:lnTo>
                    <a:pt x="409859" y="26193"/>
                  </a:lnTo>
                  <a:lnTo>
                    <a:pt x="407875" y="28972"/>
                  </a:lnTo>
                  <a:lnTo>
                    <a:pt x="404998" y="30857"/>
                  </a:lnTo>
                  <a:lnTo>
                    <a:pt x="401228" y="31848"/>
                  </a:lnTo>
                  <a:lnTo>
                    <a:pt x="401593" y="32593"/>
                  </a:lnTo>
                  <a:lnTo>
                    <a:pt x="380987" y="32593"/>
                  </a:lnTo>
                  <a:lnTo>
                    <a:pt x="380987" y="54321"/>
                  </a:lnTo>
                  <a:close/>
                </a:path>
                <a:path w="413384" h="55244">
                  <a:moveTo>
                    <a:pt x="410783" y="24854"/>
                  </a:moveTo>
                  <a:lnTo>
                    <a:pt x="398797" y="24854"/>
                  </a:lnTo>
                  <a:lnTo>
                    <a:pt x="401029" y="24109"/>
                  </a:lnTo>
                  <a:lnTo>
                    <a:pt x="403906" y="21034"/>
                  </a:lnTo>
                  <a:lnTo>
                    <a:pt x="404650" y="19099"/>
                  </a:lnTo>
                  <a:lnTo>
                    <a:pt x="404650" y="14535"/>
                  </a:lnTo>
                  <a:lnTo>
                    <a:pt x="403956" y="12600"/>
                  </a:lnTo>
                  <a:lnTo>
                    <a:pt x="401178" y="9425"/>
                  </a:lnTo>
                  <a:lnTo>
                    <a:pt x="398896" y="8631"/>
                  </a:lnTo>
                  <a:lnTo>
                    <a:pt x="411502" y="8631"/>
                  </a:lnTo>
                  <a:lnTo>
                    <a:pt x="412836" y="12253"/>
                  </a:lnTo>
                  <a:lnTo>
                    <a:pt x="412836" y="20191"/>
                  </a:lnTo>
                  <a:lnTo>
                    <a:pt x="411843" y="23316"/>
                  </a:lnTo>
                  <a:lnTo>
                    <a:pt x="410783" y="24854"/>
                  </a:lnTo>
                  <a:close/>
                </a:path>
                <a:path w="413384" h="55244">
                  <a:moveTo>
                    <a:pt x="412241" y="54321"/>
                  </a:moveTo>
                  <a:lnTo>
                    <a:pt x="403162" y="54321"/>
                  </a:lnTo>
                  <a:lnTo>
                    <a:pt x="392595" y="32593"/>
                  </a:lnTo>
                  <a:lnTo>
                    <a:pt x="401593" y="32593"/>
                  </a:lnTo>
                  <a:lnTo>
                    <a:pt x="412241" y="54321"/>
                  </a:lnTo>
                  <a:close/>
                </a:path>
              </a:pathLst>
            </a:custGeom>
            <a:solidFill>
              <a:srgbClr val="000000"/>
            </a:solidFill>
          </p:spPr>
          <p:txBody>
            <a:bodyPr wrap="square" lIns="0" tIns="0" rIns="0" bIns="0" rtlCol="0"/>
            <a:lstStyle/>
            <a:p>
              <a:endParaRPr sz="2400"/>
            </a:p>
          </p:txBody>
        </p:sp>
        <p:sp>
          <p:nvSpPr>
            <p:cNvPr id="26" name="object 26"/>
            <p:cNvSpPr/>
            <p:nvPr/>
          </p:nvSpPr>
          <p:spPr>
            <a:xfrm>
              <a:off x="6522311" y="3121043"/>
              <a:ext cx="551815" cy="0"/>
            </a:xfrm>
            <a:custGeom>
              <a:avLst/>
              <a:gdLst/>
              <a:ahLst/>
              <a:cxnLst/>
              <a:rect l="l" t="t" r="r" b="b"/>
              <a:pathLst>
                <a:path w="551815">
                  <a:moveTo>
                    <a:pt x="0" y="0"/>
                  </a:moveTo>
                  <a:lnTo>
                    <a:pt x="551248" y="0"/>
                  </a:lnTo>
                </a:path>
              </a:pathLst>
            </a:custGeom>
            <a:ln w="9524">
              <a:solidFill>
                <a:srgbClr val="666666"/>
              </a:solidFill>
            </a:ln>
          </p:spPr>
          <p:txBody>
            <a:bodyPr wrap="square" lIns="0" tIns="0" rIns="0" bIns="0" rtlCol="0"/>
            <a:lstStyle/>
            <a:p>
              <a:endParaRPr sz="2400"/>
            </a:p>
          </p:txBody>
        </p:sp>
        <p:sp>
          <p:nvSpPr>
            <p:cNvPr id="27" name="object 27"/>
            <p:cNvSpPr/>
            <p:nvPr/>
          </p:nvSpPr>
          <p:spPr>
            <a:xfrm>
              <a:off x="7073560" y="3105318"/>
              <a:ext cx="43815" cy="31750"/>
            </a:xfrm>
            <a:custGeom>
              <a:avLst/>
              <a:gdLst/>
              <a:ahLst/>
              <a:cxnLst/>
              <a:rect l="l" t="t" r="r" b="b"/>
              <a:pathLst>
                <a:path w="43815" h="31750">
                  <a:moveTo>
                    <a:pt x="0" y="31474"/>
                  </a:moveTo>
                  <a:lnTo>
                    <a:pt x="0" y="0"/>
                  </a:lnTo>
                  <a:lnTo>
                    <a:pt x="43224" y="15724"/>
                  </a:lnTo>
                  <a:lnTo>
                    <a:pt x="0" y="31474"/>
                  </a:lnTo>
                  <a:close/>
                </a:path>
              </a:pathLst>
            </a:custGeom>
            <a:solidFill>
              <a:srgbClr val="666666"/>
            </a:solidFill>
          </p:spPr>
          <p:txBody>
            <a:bodyPr wrap="square" lIns="0" tIns="0" rIns="0" bIns="0" rtlCol="0"/>
            <a:lstStyle/>
            <a:p>
              <a:endParaRPr sz="2400"/>
            </a:p>
          </p:txBody>
        </p:sp>
        <p:sp>
          <p:nvSpPr>
            <p:cNvPr id="28" name="object 28"/>
            <p:cNvSpPr/>
            <p:nvPr/>
          </p:nvSpPr>
          <p:spPr>
            <a:xfrm>
              <a:off x="7073560" y="3105318"/>
              <a:ext cx="43815" cy="31750"/>
            </a:xfrm>
            <a:custGeom>
              <a:avLst/>
              <a:gdLst/>
              <a:ahLst/>
              <a:cxnLst/>
              <a:rect l="l" t="t" r="r" b="b"/>
              <a:pathLst>
                <a:path w="43815" h="31750">
                  <a:moveTo>
                    <a:pt x="0" y="31474"/>
                  </a:moveTo>
                  <a:lnTo>
                    <a:pt x="43224" y="15724"/>
                  </a:lnTo>
                  <a:lnTo>
                    <a:pt x="0" y="0"/>
                  </a:lnTo>
                  <a:lnTo>
                    <a:pt x="0" y="31474"/>
                  </a:lnTo>
                  <a:close/>
                </a:path>
              </a:pathLst>
            </a:custGeom>
            <a:ln w="9524">
              <a:solidFill>
                <a:srgbClr val="666666"/>
              </a:solidFill>
            </a:ln>
          </p:spPr>
          <p:txBody>
            <a:bodyPr wrap="square" lIns="0" tIns="0" rIns="0" bIns="0" rtlCol="0"/>
            <a:lstStyle/>
            <a:p>
              <a:endParaRPr sz="2400"/>
            </a:p>
          </p:txBody>
        </p:sp>
      </p:gr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399586" y="6211252"/>
            <a:ext cx="93980" cy="73659"/>
          </a:xfrm>
          <a:custGeom>
            <a:avLst/>
            <a:gdLst/>
            <a:ahLst/>
            <a:cxnLst/>
            <a:rect l="l" t="t" r="r" b="b"/>
            <a:pathLst>
              <a:path w="70485" h="55245">
                <a:moveTo>
                  <a:pt x="16818" y="54322"/>
                </a:moveTo>
                <a:lnTo>
                  <a:pt x="8781" y="54322"/>
                </a:lnTo>
                <a:lnTo>
                  <a:pt x="8781" y="12948"/>
                </a:lnTo>
                <a:lnTo>
                  <a:pt x="0" y="12948"/>
                </a:lnTo>
                <a:lnTo>
                  <a:pt x="0" y="7143"/>
                </a:lnTo>
                <a:lnTo>
                  <a:pt x="5754" y="7143"/>
                </a:lnTo>
                <a:lnTo>
                  <a:pt x="9326" y="5109"/>
                </a:lnTo>
                <a:lnTo>
                  <a:pt x="10715" y="1041"/>
                </a:lnTo>
                <a:lnTo>
                  <a:pt x="16818" y="1041"/>
                </a:lnTo>
                <a:lnTo>
                  <a:pt x="16818" y="54322"/>
                </a:lnTo>
                <a:close/>
              </a:path>
              <a:path w="70485" h="55245">
                <a:moveTo>
                  <a:pt x="56875" y="55215"/>
                </a:moveTo>
                <a:lnTo>
                  <a:pt x="45861" y="55215"/>
                </a:lnTo>
                <a:lnTo>
                  <a:pt x="41447" y="53677"/>
                </a:lnTo>
                <a:lnTo>
                  <a:pt x="34700" y="47525"/>
                </a:lnTo>
                <a:lnTo>
                  <a:pt x="33013" y="43556"/>
                </a:lnTo>
                <a:lnTo>
                  <a:pt x="33079" y="32543"/>
                </a:lnTo>
                <a:lnTo>
                  <a:pt x="35990" y="28128"/>
                </a:lnTo>
                <a:lnTo>
                  <a:pt x="41943" y="25151"/>
                </a:lnTo>
                <a:lnTo>
                  <a:pt x="37477" y="22671"/>
                </a:lnTo>
                <a:lnTo>
                  <a:pt x="35246" y="18950"/>
                </a:lnTo>
                <a:lnTo>
                  <a:pt x="35246" y="10021"/>
                </a:lnTo>
                <a:lnTo>
                  <a:pt x="36734" y="6697"/>
                </a:lnTo>
                <a:lnTo>
                  <a:pt x="42687" y="1339"/>
                </a:lnTo>
                <a:lnTo>
                  <a:pt x="46557" y="0"/>
                </a:lnTo>
                <a:lnTo>
                  <a:pt x="56181" y="0"/>
                </a:lnTo>
                <a:lnTo>
                  <a:pt x="60099" y="1339"/>
                </a:lnTo>
                <a:lnTo>
                  <a:pt x="63076" y="4018"/>
                </a:lnTo>
                <a:lnTo>
                  <a:pt x="66152" y="6697"/>
                </a:lnTo>
                <a:lnTo>
                  <a:pt x="66634" y="7739"/>
                </a:lnTo>
                <a:lnTo>
                  <a:pt x="49086" y="7739"/>
                </a:lnTo>
                <a:lnTo>
                  <a:pt x="47102" y="8383"/>
                </a:lnTo>
                <a:lnTo>
                  <a:pt x="44026" y="10864"/>
                </a:lnTo>
                <a:lnTo>
                  <a:pt x="43282" y="12451"/>
                </a:lnTo>
                <a:lnTo>
                  <a:pt x="43282" y="16420"/>
                </a:lnTo>
                <a:lnTo>
                  <a:pt x="44026" y="18107"/>
                </a:lnTo>
                <a:lnTo>
                  <a:pt x="45515" y="19496"/>
                </a:lnTo>
                <a:lnTo>
                  <a:pt x="47102" y="20786"/>
                </a:lnTo>
                <a:lnTo>
                  <a:pt x="49086" y="21431"/>
                </a:lnTo>
                <a:lnTo>
                  <a:pt x="66142" y="21431"/>
                </a:lnTo>
                <a:lnTo>
                  <a:pt x="65457" y="22572"/>
                </a:lnTo>
                <a:lnTo>
                  <a:pt x="60993" y="25151"/>
                </a:lnTo>
                <a:lnTo>
                  <a:pt x="66946" y="28029"/>
                </a:lnTo>
                <a:lnTo>
                  <a:pt x="67600" y="29021"/>
                </a:lnTo>
                <a:lnTo>
                  <a:pt x="48442" y="29021"/>
                </a:lnTo>
                <a:lnTo>
                  <a:pt x="46011" y="29964"/>
                </a:lnTo>
                <a:lnTo>
                  <a:pt x="42141" y="33635"/>
                </a:lnTo>
                <a:lnTo>
                  <a:pt x="41199" y="35867"/>
                </a:lnTo>
                <a:lnTo>
                  <a:pt x="41199" y="41225"/>
                </a:lnTo>
                <a:lnTo>
                  <a:pt x="42141" y="43408"/>
                </a:lnTo>
                <a:lnTo>
                  <a:pt x="45912" y="46781"/>
                </a:lnTo>
                <a:lnTo>
                  <a:pt x="48343" y="47624"/>
                </a:lnTo>
                <a:lnTo>
                  <a:pt x="68074" y="47624"/>
                </a:lnTo>
                <a:lnTo>
                  <a:pt x="64713" y="50601"/>
                </a:lnTo>
                <a:lnTo>
                  <a:pt x="61339" y="53677"/>
                </a:lnTo>
                <a:lnTo>
                  <a:pt x="56875" y="55215"/>
                </a:lnTo>
                <a:close/>
              </a:path>
              <a:path w="70485" h="55245">
                <a:moveTo>
                  <a:pt x="66142" y="21431"/>
                </a:moveTo>
                <a:lnTo>
                  <a:pt x="53849" y="21431"/>
                </a:lnTo>
                <a:lnTo>
                  <a:pt x="55784" y="20786"/>
                </a:lnTo>
                <a:lnTo>
                  <a:pt x="57272" y="19496"/>
                </a:lnTo>
                <a:lnTo>
                  <a:pt x="58760" y="18107"/>
                </a:lnTo>
                <a:lnTo>
                  <a:pt x="59504" y="16420"/>
                </a:lnTo>
                <a:lnTo>
                  <a:pt x="59504" y="12451"/>
                </a:lnTo>
                <a:lnTo>
                  <a:pt x="58760" y="10864"/>
                </a:lnTo>
                <a:lnTo>
                  <a:pt x="57272" y="9673"/>
                </a:lnTo>
                <a:lnTo>
                  <a:pt x="55784" y="8383"/>
                </a:lnTo>
                <a:lnTo>
                  <a:pt x="53849" y="7739"/>
                </a:lnTo>
                <a:lnTo>
                  <a:pt x="66634" y="7739"/>
                </a:lnTo>
                <a:lnTo>
                  <a:pt x="67690" y="10021"/>
                </a:lnTo>
                <a:lnTo>
                  <a:pt x="67630" y="18950"/>
                </a:lnTo>
                <a:lnTo>
                  <a:pt x="66142" y="21431"/>
                </a:lnTo>
                <a:close/>
              </a:path>
              <a:path w="70485" h="55245">
                <a:moveTo>
                  <a:pt x="68074" y="47624"/>
                </a:moveTo>
                <a:lnTo>
                  <a:pt x="54395" y="47624"/>
                </a:lnTo>
                <a:lnTo>
                  <a:pt x="56875" y="46781"/>
                </a:lnTo>
                <a:lnTo>
                  <a:pt x="58760" y="45094"/>
                </a:lnTo>
                <a:lnTo>
                  <a:pt x="60744" y="43408"/>
                </a:lnTo>
                <a:lnTo>
                  <a:pt x="61737" y="41225"/>
                </a:lnTo>
                <a:lnTo>
                  <a:pt x="61737" y="35867"/>
                </a:lnTo>
                <a:lnTo>
                  <a:pt x="60744" y="33635"/>
                </a:lnTo>
                <a:lnTo>
                  <a:pt x="58760" y="31849"/>
                </a:lnTo>
                <a:lnTo>
                  <a:pt x="56776" y="29964"/>
                </a:lnTo>
                <a:lnTo>
                  <a:pt x="54296" y="29021"/>
                </a:lnTo>
                <a:lnTo>
                  <a:pt x="67600" y="29021"/>
                </a:lnTo>
                <a:lnTo>
                  <a:pt x="69922" y="32543"/>
                </a:lnTo>
                <a:lnTo>
                  <a:pt x="69922" y="43556"/>
                </a:lnTo>
                <a:lnTo>
                  <a:pt x="68186" y="47525"/>
                </a:lnTo>
                <a:close/>
              </a:path>
            </a:pathLst>
          </a:custGeom>
          <a:solidFill>
            <a:srgbClr val="000000"/>
          </a:solidFill>
        </p:spPr>
        <p:txBody>
          <a:bodyPr wrap="square" lIns="0" tIns="0" rIns="0" bIns="0" rtlCol="0"/>
          <a:lstStyle/>
          <a:p>
            <a:endParaRPr sz="2400"/>
          </a:p>
        </p:txBody>
      </p:sp>
      <p:sp>
        <p:nvSpPr>
          <p:cNvPr id="3" name="object 3"/>
          <p:cNvSpPr/>
          <p:nvPr/>
        </p:nvSpPr>
        <p:spPr>
          <a:xfrm>
            <a:off x="887312" y="423246"/>
            <a:ext cx="2161784" cy="85724"/>
          </a:xfrm>
          <a:prstGeom prst="rect">
            <a:avLst/>
          </a:prstGeom>
          <a:blipFill>
            <a:blip r:embed="rId3" cstate="print"/>
            <a:stretch>
              <a:fillRect/>
            </a:stretch>
          </a:blipFill>
        </p:spPr>
        <p:txBody>
          <a:bodyPr wrap="square" lIns="0" tIns="0" rIns="0" bIns="0" rtlCol="0"/>
          <a:lstStyle/>
          <a:p>
            <a:endParaRPr sz="2400"/>
          </a:p>
        </p:txBody>
      </p:sp>
      <p:sp>
        <p:nvSpPr>
          <p:cNvPr id="4" name="object 4"/>
          <p:cNvSpPr txBox="1">
            <a:spLocks noGrp="1"/>
          </p:cNvSpPr>
          <p:nvPr>
            <p:ph type="title"/>
          </p:nvPr>
        </p:nvSpPr>
        <p:spPr>
          <a:xfrm>
            <a:off x="1571701" y="927829"/>
            <a:ext cx="9396871" cy="958510"/>
          </a:xfrm>
          <a:prstGeom prst="rect">
            <a:avLst/>
          </a:prstGeom>
        </p:spPr>
        <p:txBody>
          <a:bodyPr vert="horz" wrap="square" lIns="0" tIns="14393" rIns="0" bIns="0" rtlCol="0">
            <a:spAutoFit/>
          </a:bodyPr>
          <a:lstStyle/>
          <a:p>
            <a:pPr marL="1545128" marR="6773" indent="-1527348">
              <a:lnSpc>
                <a:spcPct val="100400"/>
              </a:lnSpc>
              <a:spcBef>
                <a:spcPts val="113"/>
              </a:spcBef>
            </a:pPr>
            <a:r>
              <a:rPr dirty="0"/>
              <a:t>services </a:t>
            </a:r>
            <a:r>
              <a:rPr spc="47" dirty="0"/>
              <a:t>provide </a:t>
            </a:r>
            <a:r>
              <a:rPr spc="80" dirty="0"/>
              <a:t>internal </a:t>
            </a:r>
            <a:r>
              <a:rPr spc="27" dirty="0"/>
              <a:t>load-balancing</a:t>
            </a:r>
            <a:r>
              <a:rPr spc="-740" dirty="0"/>
              <a:t> </a:t>
            </a:r>
            <a:r>
              <a:rPr spc="-27" dirty="0"/>
              <a:t>and  </a:t>
            </a:r>
            <a:r>
              <a:rPr spc="13" dirty="0"/>
              <a:t>service </a:t>
            </a:r>
            <a:r>
              <a:rPr spc="33" dirty="0"/>
              <a:t>discovery </a:t>
            </a:r>
            <a:r>
              <a:rPr spc="-27" dirty="0"/>
              <a:t>across</a:t>
            </a:r>
            <a:r>
              <a:rPr spc="-533" dirty="0"/>
              <a:t> </a:t>
            </a:r>
            <a:r>
              <a:rPr spc="-20" dirty="0"/>
              <a:t>pods</a:t>
            </a:r>
          </a:p>
        </p:txBody>
      </p:sp>
      <p:grpSp>
        <p:nvGrpSpPr>
          <p:cNvPr id="5" name="object 5"/>
          <p:cNvGrpSpPr/>
          <p:nvPr/>
        </p:nvGrpSpPr>
        <p:grpSpPr>
          <a:xfrm>
            <a:off x="3908893" y="1906546"/>
            <a:ext cx="7441353" cy="3740573"/>
            <a:chOff x="2931669" y="1429909"/>
            <a:chExt cx="5581015" cy="2805430"/>
          </a:xfrm>
        </p:grpSpPr>
        <p:sp>
          <p:nvSpPr>
            <p:cNvPr id="6" name="object 6"/>
            <p:cNvSpPr/>
            <p:nvPr/>
          </p:nvSpPr>
          <p:spPr>
            <a:xfrm>
              <a:off x="5344851" y="1429909"/>
              <a:ext cx="1262772" cy="1097772"/>
            </a:xfrm>
            <a:prstGeom prst="rect">
              <a:avLst/>
            </a:prstGeom>
            <a:blipFill>
              <a:blip r:embed="rId4" cstate="print"/>
              <a:stretch>
                <a:fillRect/>
              </a:stretch>
            </a:blipFill>
          </p:spPr>
          <p:txBody>
            <a:bodyPr wrap="square" lIns="0" tIns="0" rIns="0" bIns="0" rtlCol="0"/>
            <a:lstStyle/>
            <a:p>
              <a:endParaRPr sz="2400"/>
            </a:p>
          </p:txBody>
        </p:sp>
        <p:sp>
          <p:nvSpPr>
            <p:cNvPr id="7" name="object 7"/>
            <p:cNvSpPr/>
            <p:nvPr/>
          </p:nvSpPr>
          <p:spPr>
            <a:xfrm>
              <a:off x="2931669" y="3137031"/>
              <a:ext cx="1770933" cy="1097772"/>
            </a:xfrm>
            <a:prstGeom prst="rect">
              <a:avLst/>
            </a:prstGeom>
            <a:blipFill>
              <a:blip r:embed="rId5" cstate="print"/>
              <a:stretch>
                <a:fillRect/>
              </a:stretch>
            </a:blipFill>
          </p:spPr>
          <p:txBody>
            <a:bodyPr wrap="square" lIns="0" tIns="0" rIns="0" bIns="0" rtlCol="0"/>
            <a:lstStyle/>
            <a:p>
              <a:endParaRPr sz="2400"/>
            </a:p>
          </p:txBody>
        </p:sp>
        <p:sp>
          <p:nvSpPr>
            <p:cNvPr id="8" name="object 8"/>
            <p:cNvSpPr/>
            <p:nvPr/>
          </p:nvSpPr>
          <p:spPr>
            <a:xfrm>
              <a:off x="4836665" y="3137031"/>
              <a:ext cx="1770958" cy="1097772"/>
            </a:xfrm>
            <a:prstGeom prst="rect">
              <a:avLst/>
            </a:prstGeom>
            <a:blipFill>
              <a:blip r:embed="rId6" cstate="print"/>
              <a:stretch>
                <a:fillRect/>
              </a:stretch>
            </a:blipFill>
          </p:spPr>
          <p:txBody>
            <a:bodyPr wrap="square" lIns="0" tIns="0" rIns="0" bIns="0" rtlCol="0"/>
            <a:lstStyle/>
            <a:p>
              <a:endParaRPr sz="2400"/>
            </a:p>
          </p:txBody>
        </p:sp>
        <p:sp>
          <p:nvSpPr>
            <p:cNvPr id="9" name="object 9"/>
            <p:cNvSpPr/>
            <p:nvPr/>
          </p:nvSpPr>
          <p:spPr>
            <a:xfrm>
              <a:off x="4068191" y="2516169"/>
              <a:ext cx="1910714" cy="587375"/>
            </a:xfrm>
            <a:custGeom>
              <a:avLst/>
              <a:gdLst/>
              <a:ahLst/>
              <a:cxnLst/>
              <a:rect l="l" t="t" r="r" b="b"/>
              <a:pathLst>
                <a:path w="1910714" h="587375">
                  <a:moveTo>
                    <a:pt x="1910696" y="0"/>
                  </a:moveTo>
                  <a:lnTo>
                    <a:pt x="1910696" y="321999"/>
                  </a:lnTo>
                  <a:lnTo>
                    <a:pt x="0" y="321999"/>
                  </a:lnTo>
                  <a:lnTo>
                    <a:pt x="0" y="586948"/>
                  </a:lnTo>
                </a:path>
              </a:pathLst>
            </a:custGeom>
            <a:ln w="9524">
              <a:solidFill>
                <a:srgbClr val="3F9C34"/>
              </a:solidFill>
            </a:ln>
          </p:spPr>
          <p:txBody>
            <a:bodyPr wrap="square" lIns="0" tIns="0" rIns="0" bIns="0" rtlCol="0"/>
            <a:lstStyle/>
            <a:p>
              <a:endParaRPr sz="2400"/>
            </a:p>
          </p:txBody>
        </p:sp>
        <p:sp>
          <p:nvSpPr>
            <p:cNvPr id="10" name="object 10"/>
            <p:cNvSpPr/>
            <p:nvPr/>
          </p:nvSpPr>
          <p:spPr>
            <a:xfrm>
              <a:off x="4052466" y="3103118"/>
              <a:ext cx="31750" cy="43815"/>
            </a:xfrm>
            <a:custGeom>
              <a:avLst/>
              <a:gdLst/>
              <a:ahLst/>
              <a:cxnLst/>
              <a:rect l="l" t="t" r="r" b="b"/>
              <a:pathLst>
                <a:path w="31750" h="43814">
                  <a:moveTo>
                    <a:pt x="15724" y="43224"/>
                  </a:moveTo>
                  <a:lnTo>
                    <a:pt x="0" y="0"/>
                  </a:lnTo>
                  <a:lnTo>
                    <a:pt x="31474" y="0"/>
                  </a:lnTo>
                  <a:lnTo>
                    <a:pt x="15724" y="43224"/>
                  </a:lnTo>
                  <a:close/>
                </a:path>
              </a:pathLst>
            </a:custGeom>
            <a:solidFill>
              <a:srgbClr val="3F9C34"/>
            </a:solidFill>
          </p:spPr>
          <p:txBody>
            <a:bodyPr wrap="square" lIns="0" tIns="0" rIns="0" bIns="0" rtlCol="0"/>
            <a:lstStyle/>
            <a:p>
              <a:endParaRPr sz="2400"/>
            </a:p>
          </p:txBody>
        </p:sp>
        <p:sp>
          <p:nvSpPr>
            <p:cNvPr id="11" name="object 11"/>
            <p:cNvSpPr/>
            <p:nvPr/>
          </p:nvSpPr>
          <p:spPr>
            <a:xfrm>
              <a:off x="4052466" y="3103118"/>
              <a:ext cx="31750" cy="43815"/>
            </a:xfrm>
            <a:custGeom>
              <a:avLst/>
              <a:gdLst/>
              <a:ahLst/>
              <a:cxnLst/>
              <a:rect l="l" t="t" r="r" b="b"/>
              <a:pathLst>
                <a:path w="31750" h="43814">
                  <a:moveTo>
                    <a:pt x="0" y="0"/>
                  </a:moveTo>
                  <a:lnTo>
                    <a:pt x="15724" y="43224"/>
                  </a:lnTo>
                  <a:lnTo>
                    <a:pt x="31474" y="0"/>
                  </a:lnTo>
                  <a:lnTo>
                    <a:pt x="0" y="0"/>
                  </a:lnTo>
                  <a:close/>
                </a:path>
              </a:pathLst>
            </a:custGeom>
            <a:ln w="9524">
              <a:solidFill>
                <a:srgbClr val="3F9C34"/>
              </a:solidFill>
            </a:ln>
          </p:spPr>
          <p:txBody>
            <a:bodyPr wrap="square" lIns="0" tIns="0" rIns="0" bIns="0" rtlCol="0"/>
            <a:lstStyle/>
            <a:p>
              <a:endParaRPr sz="2400"/>
            </a:p>
          </p:txBody>
        </p:sp>
        <p:sp>
          <p:nvSpPr>
            <p:cNvPr id="12" name="object 12"/>
            <p:cNvSpPr/>
            <p:nvPr/>
          </p:nvSpPr>
          <p:spPr>
            <a:xfrm>
              <a:off x="5976187" y="2516169"/>
              <a:ext cx="3175" cy="590550"/>
            </a:xfrm>
            <a:custGeom>
              <a:avLst/>
              <a:gdLst/>
              <a:ahLst/>
              <a:cxnLst/>
              <a:rect l="l" t="t" r="r" b="b"/>
              <a:pathLst>
                <a:path w="3175" h="590550">
                  <a:moveTo>
                    <a:pt x="2699" y="0"/>
                  </a:moveTo>
                  <a:lnTo>
                    <a:pt x="2699" y="323599"/>
                  </a:lnTo>
                  <a:lnTo>
                    <a:pt x="0" y="323599"/>
                  </a:lnTo>
                  <a:lnTo>
                    <a:pt x="0" y="589948"/>
                  </a:lnTo>
                </a:path>
              </a:pathLst>
            </a:custGeom>
            <a:ln w="9524">
              <a:solidFill>
                <a:srgbClr val="3F9C34"/>
              </a:solidFill>
            </a:ln>
          </p:spPr>
          <p:txBody>
            <a:bodyPr wrap="square" lIns="0" tIns="0" rIns="0" bIns="0" rtlCol="0"/>
            <a:lstStyle/>
            <a:p>
              <a:endParaRPr sz="2400"/>
            </a:p>
          </p:txBody>
        </p:sp>
        <p:sp>
          <p:nvSpPr>
            <p:cNvPr id="13" name="object 13"/>
            <p:cNvSpPr/>
            <p:nvPr/>
          </p:nvSpPr>
          <p:spPr>
            <a:xfrm>
              <a:off x="5960462" y="3106118"/>
              <a:ext cx="31750" cy="43815"/>
            </a:xfrm>
            <a:custGeom>
              <a:avLst/>
              <a:gdLst/>
              <a:ahLst/>
              <a:cxnLst/>
              <a:rect l="l" t="t" r="r" b="b"/>
              <a:pathLst>
                <a:path w="31750" h="43814">
                  <a:moveTo>
                    <a:pt x="15724" y="43224"/>
                  </a:moveTo>
                  <a:lnTo>
                    <a:pt x="0" y="0"/>
                  </a:lnTo>
                  <a:lnTo>
                    <a:pt x="31449" y="0"/>
                  </a:lnTo>
                  <a:lnTo>
                    <a:pt x="15724" y="43224"/>
                  </a:lnTo>
                  <a:close/>
                </a:path>
              </a:pathLst>
            </a:custGeom>
            <a:solidFill>
              <a:srgbClr val="3F9C34"/>
            </a:solidFill>
          </p:spPr>
          <p:txBody>
            <a:bodyPr wrap="square" lIns="0" tIns="0" rIns="0" bIns="0" rtlCol="0"/>
            <a:lstStyle/>
            <a:p>
              <a:endParaRPr sz="2400"/>
            </a:p>
          </p:txBody>
        </p:sp>
        <p:sp>
          <p:nvSpPr>
            <p:cNvPr id="14" name="object 14"/>
            <p:cNvSpPr/>
            <p:nvPr/>
          </p:nvSpPr>
          <p:spPr>
            <a:xfrm>
              <a:off x="5960462" y="3106118"/>
              <a:ext cx="31750" cy="43815"/>
            </a:xfrm>
            <a:custGeom>
              <a:avLst/>
              <a:gdLst/>
              <a:ahLst/>
              <a:cxnLst/>
              <a:rect l="l" t="t" r="r" b="b"/>
              <a:pathLst>
                <a:path w="31750" h="43814">
                  <a:moveTo>
                    <a:pt x="0" y="0"/>
                  </a:moveTo>
                  <a:lnTo>
                    <a:pt x="15724" y="43224"/>
                  </a:lnTo>
                  <a:lnTo>
                    <a:pt x="31449" y="0"/>
                  </a:lnTo>
                  <a:lnTo>
                    <a:pt x="0" y="0"/>
                  </a:lnTo>
                  <a:close/>
                </a:path>
              </a:pathLst>
            </a:custGeom>
            <a:ln w="9524">
              <a:solidFill>
                <a:srgbClr val="3F9C34"/>
              </a:solidFill>
            </a:ln>
          </p:spPr>
          <p:txBody>
            <a:bodyPr wrap="square" lIns="0" tIns="0" rIns="0" bIns="0" rtlCol="0"/>
            <a:lstStyle/>
            <a:p>
              <a:endParaRPr sz="2400"/>
            </a:p>
          </p:txBody>
        </p:sp>
        <p:sp>
          <p:nvSpPr>
            <p:cNvPr id="15" name="object 15"/>
            <p:cNvSpPr/>
            <p:nvPr/>
          </p:nvSpPr>
          <p:spPr>
            <a:xfrm>
              <a:off x="6741636" y="3137031"/>
              <a:ext cx="1770983" cy="1097772"/>
            </a:xfrm>
            <a:prstGeom prst="rect">
              <a:avLst/>
            </a:prstGeom>
            <a:blipFill>
              <a:blip r:embed="rId7" cstate="print"/>
              <a:stretch>
                <a:fillRect/>
              </a:stretch>
            </a:blipFill>
          </p:spPr>
          <p:txBody>
            <a:bodyPr wrap="square" lIns="0" tIns="0" rIns="0" bIns="0" rtlCol="0"/>
            <a:lstStyle/>
            <a:p>
              <a:endParaRPr sz="2400"/>
            </a:p>
          </p:txBody>
        </p:sp>
        <p:sp>
          <p:nvSpPr>
            <p:cNvPr id="16" name="object 16"/>
            <p:cNvSpPr/>
            <p:nvPr/>
          </p:nvSpPr>
          <p:spPr>
            <a:xfrm>
              <a:off x="5978887" y="2516169"/>
              <a:ext cx="1905635" cy="581025"/>
            </a:xfrm>
            <a:custGeom>
              <a:avLst/>
              <a:gdLst/>
              <a:ahLst/>
              <a:cxnLst/>
              <a:rect l="l" t="t" r="r" b="b"/>
              <a:pathLst>
                <a:path w="1905634" h="581025">
                  <a:moveTo>
                    <a:pt x="0" y="0"/>
                  </a:moveTo>
                  <a:lnTo>
                    <a:pt x="0" y="319074"/>
                  </a:lnTo>
                  <a:lnTo>
                    <a:pt x="1905296" y="319074"/>
                  </a:lnTo>
                  <a:lnTo>
                    <a:pt x="1905296" y="580948"/>
                  </a:lnTo>
                </a:path>
              </a:pathLst>
            </a:custGeom>
            <a:ln w="9524">
              <a:solidFill>
                <a:srgbClr val="3F9C34"/>
              </a:solidFill>
            </a:ln>
          </p:spPr>
          <p:txBody>
            <a:bodyPr wrap="square" lIns="0" tIns="0" rIns="0" bIns="0" rtlCol="0"/>
            <a:lstStyle/>
            <a:p>
              <a:endParaRPr sz="2400"/>
            </a:p>
          </p:txBody>
        </p:sp>
        <p:sp>
          <p:nvSpPr>
            <p:cNvPr id="17" name="object 17"/>
            <p:cNvSpPr/>
            <p:nvPr/>
          </p:nvSpPr>
          <p:spPr>
            <a:xfrm>
              <a:off x="7868459" y="3097118"/>
              <a:ext cx="31750" cy="43815"/>
            </a:xfrm>
            <a:custGeom>
              <a:avLst/>
              <a:gdLst/>
              <a:ahLst/>
              <a:cxnLst/>
              <a:rect l="l" t="t" r="r" b="b"/>
              <a:pathLst>
                <a:path w="31750" h="43814">
                  <a:moveTo>
                    <a:pt x="15724" y="43224"/>
                  </a:moveTo>
                  <a:lnTo>
                    <a:pt x="0" y="0"/>
                  </a:lnTo>
                  <a:lnTo>
                    <a:pt x="31474" y="0"/>
                  </a:lnTo>
                  <a:lnTo>
                    <a:pt x="15724" y="43224"/>
                  </a:lnTo>
                  <a:close/>
                </a:path>
              </a:pathLst>
            </a:custGeom>
            <a:solidFill>
              <a:srgbClr val="3F9C34"/>
            </a:solidFill>
          </p:spPr>
          <p:txBody>
            <a:bodyPr wrap="square" lIns="0" tIns="0" rIns="0" bIns="0" rtlCol="0"/>
            <a:lstStyle/>
            <a:p>
              <a:endParaRPr sz="2400"/>
            </a:p>
          </p:txBody>
        </p:sp>
        <p:sp>
          <p:nvSpPr>
            <p:cNvPr id="18" name="object 18"/>
            <p:cNvSpPr/>
            <p:nvPr/>
          </p:nvSpPr>
          <p:spPr>
            <a:xfrm>
              <a:off x="7868459" y="3097118"/>
              <a:ext cx="31750" cy="43815"/>
            </a:xfrm>
            <a:custGeom>
              <a:avLst/>
              <a:gdLst/>
              <a:ahLst/>
              <a:cxnLst/>
              <a:rect l="l" t="t" r="r" b="b"/>
              <a:pathLst>
                <a:path w="31750" h="43814">
                  <a:moveTo>
                    <a:pt x="0" y="0"/>
                  </a:moveTo>
                  <a:lnTo>
                    <a:pt x="15724" y="43224"/>
                  </a:lnTo>
                  <a:lnTo>
                    <a:pt x="31474" y="0"/>
                  </a:lnTo>
                  <a:lnTo>
                    <a:pt x="0" y="0"/>
                  </a:lnTo>
                  <a:close/>
                </a:path>
              </a:pathLst>
            </a:custGeom>
            <a:ln w="9524">
              <a:solidFill>
                <a:srgbClr val="3F9C34"/>
              </a:solidFill>
            </a:ln>
          </p:spPr>
          <p:txBody>
            <a:bodyPr wrap="square" lIns="0" tIns="0" rIns="0" bIns="0" rtlCol="0"/>
            <a:lstStyle/>
            <a:p>
              <a:endParaRPr sz="2400"/>
            </a:p>
          </p:txBody>
        </p:sp>
      </p:grpSp>
      <p:sp>
        <p:nvSpPr>
          <p:cNvPr id="19" name="object 19"/>
          <p:cNvSpPr txBox="1"/>
          <p:nvPr/>
        </p:nvSpPr>
        <p:spPr>
          <a:xfrm>
            <a:off x="5163141" y="5744177"/>
            <a:ext cx="530860" cy="160664"/>
          </a:xfrm>
          <a:prstGeom prst="rect">
            <a:avLst/>
          </a:prstGeom>
        </p:spPr>
        <p:txBody>
          <a:bodyPr vert="horz" wrap="square" lIns="0" tIns="16933" rIns="0" bIns="0" rtlCol="0">
            <a:spAutoFit/>
          </a:bodyPr>
          <a:lstStyle/>
          <a:p>
            <a:pPr marL="16933">
              <a:spcBef>
                <a:spcPts val="133"/>
              </a:spcBef>
            </a:pPr>
            <a:r>
              <a:rPr sz="933" spc="-93" dirty="0">
                <a:solidFill>
                  <a:srgbClr val="38751C"/>
                </a:solidFill>
                <a:latin typeface="Arial"/>
                <a:cs typeface="Arial"/>
              </a:rPr>
              <a:t>10.110.1.11</a:t>
            </a:r>
            <a:endParaRPr sz="933">
              <a:latin typeface="Arial"/>
              <a:cs typeface="Arial"/>
            </a:endParaRPr>
          </a:p>
        </p:txBody>
      </p:sp>
      <p:sp>
        <p:nvSpPr>
          <p:cNvPr id="20" name="object 20"/>
          <p:cNvSpPr txBox="1"/>
          <p:nvPr/>
        </p:nvSpPr>
        <p:spPr>
          <a:xfrm>
            <a:off x="7646507" y="5744177"/>
            <a:ext cx="644312" cy="160664"/>
          </a:xfrm>
          <a:prstGeom prst="rect">
            <a:avLst/>
          </a:prstGeom>
        </p:spPr>
        <p:txBody>
          <a:bodyPr vert="horz" wrap="square" lIns="0" tIns="16933" rIns="0" bIns="0" rtlCol="0">
            <a:spAutoFit/>
          </a:bodyPr>
          <a:lstStyle/>
          <a:p>
            <a:pPr marL="16933">
              <a:spcBef>
                <a:spcPts val="133"/>
              </a:spcBef>
            </a:pPr>
            <a:r>
              <a:rPr sz="933" spc="-13" dirty="0">
                <a:solidFill>
                  <a:srgbClr val="38751C"/>
                </a:solidFill>
                <a:latin typeface="Arial"/>
                <a:cs typeface="Arial"/>
              </a:rPr>
              <a:t>10.120.2.22</a:t>
            </a:r>
            <a:endParaRPr sz="933">
              <a:latin typeface="Arial"/>
              <a:cs typeface="Arial"/>
            </a:endParaRPr>
          </a:p>
        </p:txBody>
      </p:sp>
      <p:sp>
        <p:nvSpPr>
          <p:cNvPr id="21" name="object 21"/>
          <p:cNvSpPr txBox="1"/>
          <p:nvPr/>
        </p:nvSpPr>
        <p:spPr>
          <a:xfrm>
            <a:off x="10188872" y="5744177"/>
            <a:ext cx="639233" cy="160664"/>
          </a:xfrm>
          <a:prstGeom prst="rect">
            <a:avLst/>
          </a:prstGeom>
        </p:spPr>
        <p:txBody>
          <a:bodyPr vert="horz" wrap="square" lIns="0" tIns="16933" rIns="0" bIns="0" rtlCol="0">
            <a:spAutoFit/>
          </a:bodyPr>
          <a:lstStyle/>
          <a:p>
            <a:pPr marL="16933">
              <a:spcBef>
                <a:spcPts val="133"/>
              </a:spcBef>
            </a:pPr>
            <a:r>
              <a:rPr sz="933" spc="-20" dirty="0">
                <a:solidFill>
                  <a:srgbClr val="38751C"/>
                </a:solidFill>
                <a:latin typeface="Arial"/>
                <a:cs typeface="Arial"/>
              </a:rPr>
              <a:t>10.130.3.33</a:t>
            </a:r>
            <a:endParaRPr sz="933">
              <a:latin typeface="Arial"/>
              <a:cs typeface="Arial"/>
            </a:endParaRPr>
          </a:p>
        </p:txBody>
      </p:sp>
      <p:sp>
        <p:nvSpPr>
          <p:cNvPr id="22" name="object 22"/>
          <p:cNvSpPr/>
          <p:nvPr/>
        </p:nvSpPr>
        <p:spPr>
          <a:xfrm>
            <a:off x="860882" y="4182708"/>
            <a:ext cx="2361277" cy="1463696"/>
          </a:xfrm>
          <a:prstGeom prst="rect">
            <a:avLst/>
          </a:prstGeom>
          <a:blipFill>
            <a:blip r:embed="rId8" cstate="print"/>
            <a:stretch>
              <a:fillRect/>
            </a:stretch>
          </a:blipFill>
        </p:spPr>
        <p:txBody>
          <a:bodyPr wrap="square" lIns="0" tIns="0" rIns="0" bIns="0" rtlCol="0"/>
          <a:lstStyle/>
          <a:p>
            <a:endParaRPr sz="2400"/>
          </a:p>
        </p:txBody>
      </p:sp>
      <p:sp>
        <p:nvSpPr>
          <p:cNvPr id="23" name="object 23"/>
          <p:cNvSpPr txBox="1"/>
          <p:nvPr/>
        </p:nvSpPr>
        <p:spPr>
          <a:xfrm>
            <a:off x="2057571" y="5744177"/>
            <a:ext cx="646007" cy="160664"/>
          </a:xfrm>
          <a:prstGeom prst="rect">
            <a:avLst/>
          </a:prstGeom>
        </p:spPr>
        <p:txBody>
          <a:bodyPr vert="horz" wrap="square" lIns="0" tIns="16933" rIns="0" bIns="0" rtlCol="0">
            <a:spAutoFit/>
          </a:bodyPr>
          <a:lstStyle/>
          <a:p>
            <a:pPr marL="16933">
              <a:spcBef>
                <a:spcPts val="133"/>
              </a:spcBef>
            </a:pPr>
            <a:r>
              <a:rPr sz="933" spc="-80" dirty="0">
                <a:solidFill>
                  <a:srgbClr val="38751C"/>
                </a:solidFill>
                <a:latin typeface="Arial"/>
                <a:cs typeface="Arial"/>
              </a:rPr>
              <a:t>10.</a:t>
            </a:r>
            <a:r>
              <a:rPr sz="933" spc="-113" dirty="0">
                <a:solidFill>
                  <a:srgbClr val="38751C"/>
                </a:solidFill>
                <a:latin typeface="Arial"/>
                <a:cs typeface="Arial"/>
              </a:rPr>
              <a:t>1</a:t>
            </a:r>
            <a:r>
              <a:rPr sz="933" spc="27" dirty="0">
                <a:solidFill>
                  <a:srgbClr val="38751C"/>
                </a:solidFill>
                <a:latin typeface="Arial"/>
                <a:cs typeface="Arial"/>
              </a:rPr>
              <a:t>40.4.44</a:t>
            </a:r>
            <a:endParaRPr sz="933">
              <a:latin typeface="Arial"/>
              <a:cs typeface="Arial"/>
            </a:endParaRPr>
          </a:p>
        </p:txBody>
      </p:sp>
      <p:sp>
        <p:nvSpPr>
          <p:cNvPr id="24" name="object 24"/>
          <p:cNvSpPr txBox="1"/>
          <p:nvPr/>
        </p:nvSpPr>
        <p:spPr>
          <a:xfrm>
            <a:off x="7728249" y="2897301"/>
            <a:ext cx="480907" cy="306067"/>
          </a:xfrm>
          <a:prstGeom prst="rect">
            <a:avLst/>
          </a:prstGeom>
        </p:spPr>
        <p:txBody>
          <a:bodyPr vert="horz" wrap="square" lIns="0" tIns="23707" rIns="0" bIns="0" rtlCol="0">
            <a:spAutoFit/>
          </a:bodyPr>
          <a:lstStyle/>
          <a:p>
            <a:pPr marL="16933" marR="6773" indent="105831">
              <a:lnSpc>
                <a:spcPts val="1092"/>
              </a:lnSpc>
              <a:spcBef>
                <a:spcPts val="187"/>
              </a:spcBef>
            </a:pPr>
            <a:r>
              <a:rPr sz="933" dirty="0">
                <a:solidFill>
                  <a:srgbClr val="38751C"/>
                </a:solidFill>
                <a:latin typeface="Arial"/>
                <a:cs typeface="Arial"/>
              </a:rPr>
              <a:t>role:  bac</a:t>
            </a:r>
            <a:r>
              <a:rPr sz="933" spc="-13" dirty="0">
                <a:solidFill>
                  <a:srgbClr val="38751C"/>
                </a:solidFill>
                <a:latin typeface="Arial"/>
                <a:cs typeface="Arial"/>
              </a:rPr>
              <a:t>k</a:t>
            </a:r>
            <a:r>
              <a:rPr sz="933" spc="-7" dirty="0">
                <a:solidFill>
                  <a:srgbClr val="38751C"/>
                </a:solidFill>
                <a:latin typeface="Arial"/>
                <a:cs typeface="Arial"/>
              </a:rPr>
              <a:t>end</a:t>
            </a:r>
            <a:endParaRPr sz="933">
              <a:latin typeface="Arial"/>
              <a:cs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390213" y="6211252"/>
            <a:ext cx="114300" cy="73659"/>
          </a:xfrm>
          <a:custGeom>
            <a:avLst/>
            <a:gdLst/>
            <a:ahLst/>
            <a:cxnLst/>
            <a:rect l="l" t="t" r="r" b="b"/>
            <a:pathLst>
              <a:path w="85725" h="55245">
                <a:moveTo>
                  <a:pt x="8037" y="14734"/>
                </a:moveTo>
                <a:lnTo>
                  <a:pt x="744" y="11459"/>
                </a:lnTo>
                <a:lnTo>
                  <a:pt x="2133" y="7987"/>
                </a:lnTo>
                <a:lnTo>
                  <a:pt x="4415" y="5209"/>
                </a:lnTo>
                <a:lnTo>
                  <a:pt x="7590" y="3125"/>
                </a:lnTo>
                <a:lnTo>
                  <a:pt x="10865" y="1041"/>
                </a:lnTo>
                <a:lnTo>
                  <a:pt x="14635" y="0"/>
                </a:lnTo>
                <a:lnTo>
                  <a:pt x="24259" y="0"/>
                </a:lnTo>
                <a:lnTo>
                  <a:pt x="28475" y="1488"/>
                </a:lnTo>
                <a:lnTo>
                  <a:pt x="31551" y="4464"/>
                </a:lnTo>
                <a:lnTo>
                  <a:pt x="34727" y="7342"/>
                </a:lnTo>
                <a:lnTo>
                  <a:pt x="34894" y="7739"/>
                </a:lnTo>
                <a:lnTo>
                  <a:pt x="13394" y="7739"/>
                </a:lnTo>
                <a:lnTo>
                  <a:pt x="9823" y="10070"/>
                </a:lnTo>
                <a:lnTo>
                  <a:pt x="8037" y="14734"/>
                </a:lnTo>
                <a:close/>
              </a:path>
              <a:path w="85725" h="55245">
                <a:moveTo>
                  <a:pt x="36760" y="54322"/>
                </a:moveTo>
                <a:lnTo>
                  <a:pt x="0" y="54322"/>
                </a:lnTo>
                <a:lnTo>
                  <a:pt x="1199" y="45690"/>
                </a:lnTo>
                <a:lnTo>
                  <a:pt x="4799" y="38099"/>
                </a:lnTo>
                <a:lnTo>
                  <a:pt x="10799" y="31551"/>
                </a:lnTo>
                <a:lnTo>
                  <a:pt x="19199" y="26044"/>
                </a:lnTo>
                <a:lnTo>
                  <a:pt x="21976" y="24655"/>
                </a:lnTo>
                <a:lnTo>
                  <a:pt x="24160" y="23167"/>
                </a:lnTo>
                <a:lnTo>
                  <a:pt x="25747" y="21580"/>
                </a:lnTo>
                <a:lnTo>
                  <a:pt x="27334" y="19893"/>
                </a:lnTo>
                <a:lnTo>
                  <a:pt x="28129" y="17908"/>
                </a:lnTo>
                <a:lnTo>
                  <a:pt x="28129" y="13344"/>
                </a:lnTo>
                <a:lnTo>
                  <a:pt x="27235" y="11459"/>
                </a:lnTo>
                <a:lnTo>
                  <a:pt x="23663" y="8483"/>
                </a:lnTo>
                <a:lnTo>
                  <a:pt x="21431" y="7739"/>
                </a:lnTo>
                <a:lnTo>
                  <a:pt x="34894" y="7739"/>
                </a:lnTo>
                <a:lnTo>
                  <a:pt x="36313" y="11112"/>
                </a:lnTo>
                <a:lnTo>
                  <a:pt x="36313" y="18752"/>
                </a:lnTo>
                <a:lnTo>
                  <a:pt x="15131" y="37008"/>
                </a:lnTo>
                <a:lnTo>
                  <a:pt x="10865" y="41523"/>
                </a:lnTo>
                <a:lnTo>
                  <a:pt x="9674" y="46583"/>
                </a:lnTo>
                <a:lnTo>
                  <a:pt x="36760" y="46583"/>
                </a:lnTo>
                <a:lnTo>
                  <a:pt x="36760" y="54322"/>
                </a:lnTo>
                <a:close/>
              </a:path>
              <a:path w="85725" h="55245">
                <a:moveTo>
                  <a:pt x="70152" y="55215"/>
                </a:moveTo>
                <a:lnTo>
                  <a:pt x="63107" y="55215"/>
                </a:lnTo>
                <a:lnTo>
                  <a:pt x="60032" y="54421"/>
                </a:lnTo>
                <a:lnTo>
                  <a:pt x="47549" y="24110"/>
                </a:lnTo>
                <a:lnTo>
                  <a:pt x="47828" y="21133"/>
                </a:lnTo>
                <a:lnTo>
                  <a:pt x="63008" y="0"/>
                </a:lnTo>
                <a:lnTo>
                  <a:pt x="70053" y="0"/>
                </a:lnTo>
                <a:lnTo>
                  <a:pt x="73079" y="843"/>
                </a:lnTo>
                <a:lnTo>
                  <a:pt x="75658" y="2530"/>
                </a:lnTo>
                <a:lnTo>
                  <a:pt x="78239" y="4117"/>
                </a:lnTo>
                <a:lnTo>
                  <a:pt x="80223" y="6300"/>
                </a:lnTo>
                <a:lnTo>
                  <a:pt x="80942" y="7739"/>
                </a:lnTo>
                <a:lnTo>
                  <a:pt x="64497" y="7739"/>
                </a:lnTo>
                <a:lnTo>
                  <a:pt x="62711" y="8334"/>
                </a:lnTo>
                <a:lnTo>
                  <a:pt x="61222" y="9524"/>
                </a:lnTo>
                <a:lnTo>
                  <a:pt x="59734" y="10616"/>
                </a:lnTo>
                <a:lnTo>
                  <a:pt x="58593" y="12203"/>
                </a:lnTo>
                <a:lnTo>
                  <a:pt x="55765" y="24308"/>
                </a:lnTo>
                <a:lnTo>
                  <a:pt x="55864" y="32791"/>
                </a:lnTo>
                <a:lnTo>
                  <a:pt x="64497" y="47624"/>
                </a:lnTo>
                <a:lnTo>
                  <a:pt x="80942" y="47624"/>
                </a:lnTo>
                <a:lnTo>
                  <a:pt x="80371" y="48765"/>
                </a:lnTo>
                <a:lnTo>
                  <a:pt x="78387" y="50998"/>
                </a:lnTo>
                <a:lnTo>
                  <a:pt x="73228" y="54371"/>
                </a:lnTo>
                <a:lnTo>
                  <a:pt x="70152" y="55215"/>
                </a:lnTo>
                <a:close/>
              </a:path>
              <a:path w="85725" h="55245">
                <a:moveTo>
                  <a:pt x="80942" y="47624"/>
                </a:moveTo>
                <a:lnTo>
                  <a:pt x="68664" y="47624"/>
                </a:lnTo>
                <a:lnTo>
                  <a:pt x="70450" y="47029"/>
                </a:lnTo>
                <a:lnTo>
                  <a:pt x="73427" y="44648"/>
                </a:lnTo>
                <a:lnTo>
                  <a:pt x="74517" y="43060"/>
                </a:lnTo>
                <a:lnTo>
                  <a:pt x="75213" y="41076"/>
                </a:lnTo>
                <a:lnTo>
                  <a:pt x="76006" y="38992"/>
                </a:lnTo>
                <a:lnTo>
                  <a:pt x="76552" y="36859"/>
                </a:lnTo>
                <a:lnTo>
                  <a:pt x="76808" y="34974"/>
                </a:lnTo>
                <a:lnTo>
                  <a:pt x="77246" y="32494"/>
                </a:lnTo>
                <a:lnTo>
                  <a:pt x="77371" y="24110"/>
                </a:lnTo>
                <a:lnTo>
                  <a:pt x="77246" y="22572"/>
                </a:lnTo>
                <a:lnTo>
                  <a:pt x="76849" y="20389"/>
                </a:lnTo>
                <a:lnTo>
                  <a:pt x="76552" y="18107"/>
                </a:lnTo>
                <a:lnTo>
                  <a:pt x="68564" y="7739"/>
                </a:lnTo>
                <a:lnTo>
                  <a:pt x="80942" y="7739"/>
                </a:lnTo>
                <a:lnTo>
                  <a:pt x="83001" y="11757"/>
                </a:lnTo>
                <a:lnTo>
                  <a:pt x="83993" y="14634"/>
                </a:lnTo>
                <a:lnTo>
                  <a:pt x="84734" y="18355"/>
                </a:lnTo>
                <a:lnTo>
                  <a:pt x="85194" y="20389"/>
                </a:lnTo>
                <a:lnTo>
                  <a:pt x="85320" y="21133"/>
                </a:lnTo>
                <a:lnTo>
                  <a:pt x="85630" y="24110"/>
                </a:lnTo>
                <a:lnTo>
                  <a:pt x="85612" y="31253"/>
                </a:lnTo>
                <a:lnTo>
                  <a:pt x="85333" y="34280"/>
                </a:lnTo>
                <a:lnTo>
                  <a:pt x="84142" y="40332"/>
                </a:lnTo>
                <a:lnTo>
                  <a:pt x="83150" y="43209"/>
                </a:lnTo>
                <a:lnTo>
                  <a:pt x="80942" y="47624"/>
                </a:lnTo>
                <a:close/>
              </a:path>
            </a:pathLst>
          </a:custGeom>
          <a:solidFill>
            <a:srgbClr val="000000"/>
          </a:solidFill>
        </p:spPr>
        <p:txBody>
          <a:bodyPr wrap="square" lIns="0" tIns="0" rIns="0" bIns="0" rtlCol="0"/>
          <a:lstStyle/>
          <a:p>
            <a:endParaRPr sz="2400"/>
          </a:p>
        </p:txBody>
      </p:sp>
      <p:sp>
        <p:nvSpPr>
          <p:cNvPr id="4" name="object 4"/>
          <p:cNvSpPr txBox="1">
            <a:spLocks noGrp="1"/>
          </p:cNvSpPr>
          <p:nvPr>
            <p:ph type="title"/>
          </p:nvPr>
        </p:nvSpPr>
        <p:spPr>
          <a:xfrm>
            <a:off x="645460" y="812599"/>
            <a:ext cx="10903373" cy="958510"/>
          </a:xfrm>
          <a:prstGeom prst="rect">
            <a:avLst/>
          </a:prstGeom>
        </p:spPr>
        <p:txBody>
          <a:bodyPr vert="horz" wrap="square" lIns="0" tIns="14393" rIns="0" bIns="0" rtlCol="0">
            <a:spAutoFit/>
          </a:bodyPr>
          <a:lstStyle/>
          <a:p>
            <a:pPr marL="1739857" marR="6773" indent="-1723770">
              <a:lnSpc>
                <a:spcPct val="100400"/>
              </a:lnSpc>
              <a:spcBef>
                <a:spcPts val="113"/>
              </a:spcBef>
            </a:pPr>
            <a:r>
              <a:rPr spc="-7" dirty="0">
                <a:latin typeface="Courier New"/>
                <a:cs typeface="Courier New"/>
              </a:rPr>
              <a:t>routes</a:t>
            </a:r>
            <a:r>
              <a:rPr spc="-1373" dirty="0">
                <a:latin typeface="Courier New"/>
                <a:cs typeface="Courier New"/>
              </a:rPr>
              <a:t> </a:t>
            </a:r>
            <a:r>
              <a:rPr spc="-20" dirty="0"/>
              <a:t>make</a:t>
            </a:r>
            <a:r>
              <a:rPr spc="-167" dirty="0"/>
              <a:t> </a:t>
            </a:r>
            <a:r>
              <a:rPr dirty="0"/>
              <a:t>services</a:t>
            </a:r>
            <a:r>
              <a:rPr spc="-167" dirty="0"/>
              <a:t> </a:t>
            </a:r>
            <a:r>
              <a:rPr spc="-20" dirty="0"/>
              <a:t>accessible</a:t>
            </a:r>
            <a:r>
              <a:rPr spc="-167" dirty="0"/>
              <a:t> </a:t>
            </a:r>
            <a:r>
              <a:rPr spc="160" dirty="0"/>
              <a:t>to</a:t>
            </a:r>
            <a:r>
              <a:rPr spc="-167" dirty="0"/>
              <a:t> </a:t>
            </a:r>
            <a:r>
              <a:rPr spc="67" dirty="0"/>
              <a:t>clients</a:t>
            </a:r>
            <a:r>
              <a:rPr spc="-167" dirty="0"/>
              <a:t> </a:t>
            </a:r>
            <a:r>
              <a:rPr spc="47" dirty="0"/>
              <a:t>outside  </a:t>
            </a:r>
            <a:r>
              <a:rPr spc="100" dirty="0"/>
              <a:t>the</a:t>
            </a:r>
            <a:r>
              <a:rPr spc="-167" dirty="0"/>
              <a:t> </a:t>
            </a:r>
            <a:r>
              <a:rPr spc="60" dirty="0"/>
              <a:t>environment</a:t>
            </a:r>
            <a:r>
              <a:rPr spc="-160" dirty="0"/>
              <a:t> </a:t>
            </a:r>
            <a:r>
              <a:rPr spc="13" dirty="0"/>
              <a:t>via</a:t>
            </a:r>
            <a:r>
              <a:rPr spc="-160" dirty="0"/>
              <a:t> </a:t>
            </a:r>
            <a:r>
              <a:rPr spc="67" dirty="0"/>
              <a:t>real-world</a:t>
            </a:r>
            <a:r>
              <a:rPr spc="-160" dirty="0"/>
              <a:t> </a:t>
            </a:r>
            <a:r>
              <a:rPr spc="60" dirty="0"/>
              <a:t>urls</a:t>
            </a:r>
          </a:p>
        </p:txBody>
      </p:sp>
      <p:grpSp>
        <p:nvGrpSpPr>
          <p:cNvPr id="5" name="object 5"/>
          <p:cNvGrpSpPr/>
          <p:nvPr/>
        </p:nvGrpSpPr>
        <p:grpSpPr>
          <a:xfrm>
            <a:off x="815458" y="2702818"/>
            <a:ext cx="3495887" cy="2384213"/>
            <a:chOff x="611593" y="2027113"/>
            <a:chExt cx="2621915" cy="1788160"/>
          </a:xfrm>
        </p:grpSpPr>
        <p:sp>
          <p:nvSpPr>
            <p:cNvPr id="6" name="object 6"/>
            <p:cNvSpPr/>
            <p:nvPr/>
          </p:nvSpPr>
          <p:spPr>
            <a:xfrm>
              <a:off x="616356" y="2031875"/>
              <a:ext cx="2612390" cy="1778635"/>
            </a:xfrm>
            <a:custGeom>
              <a:avLst/>
              <a:gdLst/>
              <a:ahLst/>
              <a:cxnLst/>
              <a:rect l="l" t="t" r="r" b="b"/>
              <a:pathLst>
                <a:path w="2612390" h="1778635">
                  <a:moveTo>
                    <a:pt x="2611787" y="1778391"/>
                  </a:moveTo>
                  <a:lnTo>
                    <a:pt x="0" y="1778391"/>
                  </a:lnTo>
                  <a:lnTo>
                    <a:pt x="0" y="0"/>
                  </a:lnTo>
                  <a:lnTo>
                    <a:pt x="2611787" y="0"/>
                  </a:lnTo>
                  <a:lnTo>
                    <a:pt x="2611787" y="1778391"/>
                  </a:lnTo>
                  <a:close/>
                </a:path>
              </a:pathLst>
            </a:custGeom>
            <a:solidFill>
              <a:srgbClr val="424242"/>
            </a:solidFill>
          </p:spPr>
          <p:txBody>
            <a:bodyPr wrap="square" lIns="0" tIns="0" rIns="0" bIns="0" rtlCol="0"/>
            <a:lstStyle/>
            <a:p>
              <a:endParaRPr sz="2400"/>
            </a:p>
          </p:txBody>
        </p:sp>
        <p:sp>
          <p:nvSpPr>
            <p:cNvPr id="7" name="object 7"/>
            <p:cNvSpPr/>
            <p:nvPr/>
          </p:nvSpPr>
          <p:spPr>
            <a:xfrm>
              <a:off x="616356" y="2031875"/>
              <a:ext cx="2612390" cy="1778635"/>
            </a:xfrm>
            <a:custGeom>
              <a:avLst/>
              <a:gdLst/>
              <a:ahLst/>
              <a:cxnLst/>
              <a:rect l="l" t="t" r="r" b="b"/>
              <a:pathLst>
                <a:path w="2612390" h="1778635">
                  <a:moveTo>
                    <a:pt x="0" y="0"/>
                  </a:moveTo>
                  <a:lnTo>
                    <a:pt x="2611787" y="0"/>
                  </a:lnTo>
                  <a:lnTo>
                    <a:pt x="2611787" y="1778391"/>
                  </a:lnTo>
                  <a:lnTo>
                    <a:pt x="0" y="1778391"/>
                  </a:lnTo>
                  <a:lnTo>
                    <a:pt x="0" y="0"/>
                  </a:lnTo>
                  <a:close/>
                </a:path>
              </a:pathLst>
            </a:custGeom>
            <a:ln w="9524">
              <a:solidFill>
                <a:srgbClr val="666666"/>
              </a:solidFill>
            </a:ln>
          </p:spPr>
          <p:txBody>
            <a:bodyPr wrap="square" lIns="0" tIns="0" rIns="0" bIns="0" rtlCol="0"/>
            <a:lstStyle/>
            <a:p>
              <a:endParaRPr sz="2400"/>
            </a:p>
          </p:txBody>
        </p:sp>
      </p:grpSp>
      <p:sp>
        <p:nvSpPr>
          <p:cNvPr id="8" name="object 8"/>
          <p:cNvSpPr txBox="1"/>
          <p:nvPr/>
        </p:nvSpPr>
        <p:spPr>
          <a:xfrm>
            <a:off x="913408" y="3044000"/>
            <a:ext cx="3300307" cy="354008"/>
          </a:xfrm>
          <a:prstGeom prst="rect">
            <a:avLst/>
          </a:prstGeom>
          <a:solidFill>
            <a:srgbClr val="FFFFFF"/>
          </a:solidFill>
          <a:ln w="9524">
            <a:solidFill>
              <a:srgbClr val="666666"/>
            </a:solidFill>
          </a:ln>
        </p:spPr>
        <p:txBody>
          <a:bodyPr vert="horz" wrap="square" lIns="0" tIns="5080" rIns="0" bIns="0" rtlCol="0">
            <a:spAutoFit/>
          </a:bodyPr>
          <a:lstStyle/>
          <a:p>
            <a:pPr>
              <a:spcBef>
                <a:spcPts val="40"/>
              </a:spcBef>
            </a:pPr>
            <a:endParaRPr sz="1200" dirty="0">
              <a:latin typeface="Times New Roman"/>
              <a:cs typeface="Times New Roman"/>
            </a:endParaRPr>
          </a:p>
          <a:p>
            <a:pPr marL="124457"/>
            <a:r>
              <a:rPr sz="1067" dirty="0">
                <a:latin typeface="Courier New"/>
                <a:cs typeface="Courier New"/>
              </a:rPr>
              <a:t>&gt; </a:t>
            </a:r>
            <a:r>
              <a:rPr sz="1067" spc="-7" dirty="0">
                <a:latin typeface="Courier New"/>
                <a:cs typeface="Courier New"/>
              </a:rPr>
              <a:t>curl</a:t>
            </a:r>
            <a:r>
              <a:rPr sz="1067" spc="-60" dirty="0">
                <a:latin typeface="Courier New"/>
                <a:cs typeface="Courier New"/>
                <a:hlinkClick r:id="rId4"/>
              </a:rPr>
              <a:t> </a:t>
            </a:r>
            <a:r>
              <a:rPr sz="1067" spc="-7" dirty="0">
                <a:latin typeface="Courier New"/>
                <a:cs typeface="Courier New"/>
                <a:hlinkClick r:id="rId4"/>
              </a:rPr>
              <a:t>http://app-prod.mycompany.com</a:t>
            </a:r>
            <a:endParaRPr sz="1067" dirty="0">
              <a:latin typeface="Courier New"/>
              <a:cs typeface="Courier New"/>
            </a:endParaRPr>
          </a:p>
        </p:txBody>
      </p:sp>
      <p:grpSp>
        <p:nvGrpSpPr>
          <p:cNvPr id="9" name="object 9"/>
          <p:cNvGrpSpPr/>
          <p:nvPr/>
        </p:nvGrpSpPr>
        <p:grpSpPr>
          <a:xfrm>
            <a:off x="917728" y="2800547"/>
            <a:ext cx="289560" cy="117687"/>
            <a:chOff x="688296" y="2100410"/>
            <a:chExt cx="217170" cy="88265"/>
          </a:xfrm>
        </p:grpSpPr>
        <p:sp>
          <p:nvSpPr>
            <p:cNvPr id="10" name="object 10"/>
            <p:cNvSpPr/>
            <p:nvPr/>
          </p:nvSpPr>
          <p:spPr>
            <a:xfrm>
              <a:off x="688296" y="2100410"/>
              <a:ext cx="88199" cy="88199"/>
            </a:xfrm>
            <a:prstGeom prst="rect">
              <a:avLst/>
            </a:prstGeom>
            <a:blipFill>
              <a:blip r:embed="rId5" cstate="print"/>
              <a:stretch>
                <a:fillRect/>
              </a:stretch>
            </a:blipFill>
          </p:spPr>
          <p:txBody>
            <a:bodyPr wrap="square" lIns="0" tIns="0" rIns="0" bIns="0" rtlCol="0"/>
            <a:lstStyle/>
            <a:p>
              <a:endParaRPr sz="2400"/>
            </a:p>
          </p:txBody>
        </p:sp>
        <p:sp>
          <p:nvSpPr>
            <p:cNvPr id="11" name="object 11"/>
            <p:cNvSpPr/>
            <p:nvPr/>
          </p:nvSpPr>
          <p:spPr>
            <a:xfrm>
              <a:off x="816660" y="2100410"/>
              <a:ext cx="88199" cy="88199"/>
            </a:xfrm>
            <a:prstGeom prst="rect">
              <a:avLst/>
            </a:prstGeom>
            <a:blipFill>
              <a:blip r:embed="rId6" cstate="print"/>
              <a:stretch>
                <a:fillRect/>
              </a:stretch>
            </a:blipFill>
          </p:spPr>
          <p:txBody>
            <a:bodyPr wrap="square" lIns="0" tIns="0" rIns="0" bIns="0" rtlCol="0"/>
            <a:lstStyle/>
            <a:p>
              <a:endParaRPr sz="2400"/>
            </a:p>
          </p:txBody>
        </p:sp>
      </p:grpSp>
      <p:grpSp>
        <p:nvGrpSpPr>
          <p:cNvPr id="12" name="object 12"/>
          <p:cNvGrpSpPr/>
          <p:nvPr/>
        </p:nvGrpSpPr>
        <p:grpSpPr>
          <a:xfrm>
            <a:off x="4618992" y="2414545"/>
            <a:ext cx="6770793" cy="3160607"/>
            <a:chOff x="3464243" y="1810908"/>
            <a:chExt cx="5078095" cy="2370455"/>
          </a:xfrm>
        </p:grpSpPr>
        <p:sp>
          <p:nvSpPr>
            <p:cNvPr id="13" name="object 13"/>
            <p:cNvSpPr/>
            <p:nvPr/>
          </p:nvSpPr>
          <p:spPr>
            <a:xfrm>
              <a:off x="3464243" y="2280950"/>
              <a:ext cx="1200785" cy="0"/>
            </a:xfrm>
            <a:custGeom>
              <a:avLst/>
              <a:gdLst/>
              <a:ahLst/>
              <a:cxnLst/>
              <a:rect l="l" t="t" r="r" b="b"/>
              <a:pathLst>
                <a:path w="1200785">
                  <a:moveTo>
                    <a:pt x="0" y="0"/>
                  </a:moveTo>
                  <a:lnTo>
                    <a:pt x="1200747" y="0"/>
                  </a:lnTo>
                </a:path>
              </a:pathLst>
            </a:custGeom>
            <a:ln w="9524">
              <a:solidFill>
                <a:srgbClr val="666666"/>
              </a:solidFill>
              <a:prstDash val="lgDash"/>
            </a:ln>
          </p:spPr>
          <p:txBody>
            <a:bodyPr wrap="square" lIns="0" tIns="0" rIns="0" bIns="0" rtlCol="0"/>
            <a:lstStyle/>
            <a:p>
              <a:endParaRPr sz="2400"/>
            </a:p>
          </p:txBody>
        </p:sp>
        <p:sp>
          <p:nvSpPr>
            <p:cNvPr id="14" name="object 14"/>
            <p:cNvSpPr/>
            <p:nvPr/>
          </p:nvSpPr>
          <p:spPr>
            <a:xfrm>
              <a:off x="4664990" y="2265215"/>
              <a:ext cx="43815" cy="31750"/>
            </a:xfrm>
            <a:custGeom>
              <a:avLst/>
              <a:gdLst/>
              <a:ahLst/>
              <a:cxnLst/>
              <a:rect l="l" t="t" r="r" b="b"/>
              <a:pathLst>
                <a:path w="43814" h="31750">
                  <a:moveTo>
                    <a:pt x="0" y="31467"/>
                  </a:moveTo>
                  <a:lnTo>
                    <a:pt x="0" y="0"/>
                  </a:lnTo>
                  <a:lnTo>
                    <a:pt x="43224" y="15734"/>
                  </a:lnTo>
                  <a:lnTo>
                    <a:pt x="0" y="31467"/>
                  </a:lnTo>
                  <a:close/>
                </a:path>
              </a:pathLst>
            </a:custGeom>
            <a:solidFill>
              <a:srgbClr val="666666"/>
            </a:solidFill>
          </p:spPr>
          <p:txBody>
            <a:bodyPr wrap="square" lIns="0" tIns="0" rIns="0" bIns="0" rtlCol="0"/>
            <a:lstStyle/>
            <a:p>
              <a:endParaRPr sz="2400"/>
            </a:p>
          </p:txBody>
        </p:sp>
        <p:sp>
          <p:nvSpPr>
            <p:cNvPr id="15" name="object 15"/>
            <p:cNvSpPr/>
            <p:nvPr/>
          </p:nvSpPr>
          <p:spPr>
            <a:xfrm>
              <a:off x="4664990" y="2265215"/>
              <a:ext cx="43815" cy="31750"/>
            </a:xfrm>
            <a:custGeom>
              <a:avLst/>
              <a:gdLst/>
              <a:ahLst/>
              <a:cxnLst/>
              <a:rect l="l" t="t" r="r" b="b"/>
              <a:pathLst>
                <a:path w="43814" h="31750">
                  <a:moveTo>
                    <a:pt x="0" y="31467"/>
                  </a:moveTo>
                  <a:lnTo>
                    <a:pt x="43224" y="15734"/>
                  </a:lnTo>
                  <a:lnTo>
                    <a:pt x="0" y="0"/>
                  </a:lnTo>
                  <a:lnTo>
                    <a:pt x="0" y="31467"/>
                  </a:lnTo>
                  <a:close/>
                </a:path>
              </a:pathLst>
            </a:custGeom>
            <a:ln w="9524">
              <a:solidFill>
                <a:srgbClr val="666666"/>
              </a:solidFill>
            </a:ln>
          </p:spPr>
          <p:txBody>
            <a:bodyPr wrap="square" lIns="0" tIns="0" rIns="0" bIns="0" rtlCol="0"/>
            <a:lstStyle/>
            <a:p>
              <a:endParaRPr sz="2400"/>
            </a:p>
          </p:txBody>
        </p:sp>
        <p:sp>
          <p:nvSpPr>
            <p:cNvPr id="16" name="object 16"/>
            <p:cNvSpPr/>
            <p:nvPr/>
          </p:nvSpPr>
          <p:spPr>
            <a:xfrm>
              <a:off x="3873492" y="1810908"/>
              <a:ext cx="4668428" cy="2369945"/>
            </a:xfrm>
            <a:prstGeom prst="rect">
              <a:avLst/>
            </a:prstGeom>
            <a:blipFill>
              <a:blip r:embed="rId7" cstate="print"/>
              <a:stretch>
                <a:fillRect/>
              </a:stretch>
            </a:blipFill>
          </p:spPr>
          <p:txBody>
            <a:bodyPr wrap="square" lIns="0" tIns="0" rIns="0" bIns="0" rtlCol="0"/>
            <a:lstStyle/>
            <a:p>
              <a:endParaRPr sz="2400"/>
            </a:p>
          </p:txBody>
        </p:sp>
      </p:grpSp>
      <p:sp>
        <p:nvSpPr>
          <p:cNvPr id="17" name="object 17"/>
          <p:cNvSpPr txBox="1"/>
          <p:nvPr/>
        </p:nvSpPr>
        <p:spPr>
          <a:xfrm>
            <a:off x="8312817" y="3267682"/>
            <a:ext cx="492760" cy="306067"/>
          </a:xfrm>
          <a:prstGeom prst="rect">
            <a:avLst/>
          </a:prstGeom>
        </p:spPr>
        <p:txBody>
          <a:bodyPr vert="horz" wrap="square" lIns="0" tIns="23707" rIns="0" bIns="0" rtlCol="0">
            <a:spAutoFit/>
          </a:bodyPr>
          <a:lstStyle/>
          <a:p>
            <a:pPr marL="16933" marR="6773" indent="111757">
              <a:lnSpc>
                <a:spcPts val="1092"/>
              </a:lnSpc>
              <a:spcBef>
                <a:spcPts val="187"/>
              </a:spcBef>
            </a:pPr>
            <a:r>
              <a:rPr sz="933" dirty="0">
                <a:solidFill>
                  <a:srgbClr val="38751C"/>
                </a:solidFill>
                <a:latin typeface="Arial"/>
                <a:cs typeface="Arial"/>
              </a:rPr>
              <a:t>role:  </a:t>
            </a:r>
            <a:r>
              <a:rPr sz="933" spc="40" dirty="0">
                <a:solidFill>
                  <a:srgbClr val="38751C"/>
                </a:solidFill>
                <a:latin typeface="Arial"/>
                <a:cs typeface="Arial"/>
              </a:rPr>
              <a:t>fron</a:t>
            </a:r>
            <a:r>
              <a:rPr sz="933" spc="13" dirty="0">
                <a:solidFill>
                  <a:srgbClr val="38751C"/>
                </a:solidFill>
                <a:latin typeface="Arial"/>
                <a:cs typeface="Arial"/>
              </a:rPr>
              <a:t>t</a:t>
            </a:r>
            <a:r>
              <a:rPr sz="933" spc="-7" dirty="0">
                <a:solidFill>
                  <a:srgbClr val="38751C"/>
                </a:solidFill>
                <a:latin typeface="Arial"/>
                <a:cs typeface="Arial"/>
              </a:rPr>
              <a:t>end</a:t>
            </a:r>
            <a:endParaRPr sz="933">
              <a:latin typeface="Arial"/>
              <a:cs typeface="Arial"/>
            </a:endParaRPr>
          </a:p>
        </p:txBody>
      </p:sp>
      <p:sp>
        <p:nvSpPr>
          <p:cNvPr id="18" name="object 18"/>
          <p:cNvSpPr txBox="1"/>
          <p:nvPr/>
        </p:nvSpPr>
        <p:spPr>
          <a:xfrm>
            <a:off x="6171636" y="2222293"/>
            <a:ext cx="1822027" cy="181310"/>
          </a:xfrm>
          <a:prstGeom prst="rect">
            <a:avLst/>
          </a:prstGeom>
        </p:spPr>
        <p:txBody>
          <a:bodyPr vert="horz" wrap="square" lIns="0" tIns="16933" rIns="0" bIns="0" rtlCol="0">
            <a:spAutoFit/>
          </a:bodyPr>
          <a:lstStyle/>
          <a:p>
            <a:pPr marL="16933">
              <a:spcBef>
                <a:spcPts val="133"/>
              </a:spcBef>
            </a:pPr>
            <a:r>
              <a:rPr sz="1067" spc="-7" dirty="0">
                <a:latin typeface="Courier New"/>
                <a:cs typeface="Courier New"/>
              </a:rPr>
              <a:t>app-prod.mycompany.com</a:t>
            </a:r>
            <a:endParaRPr sz="1067">
              <a:latin typeface="Courier New"/>
              <a:cs typeface="Courier New"/>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object 3"/>
          <p:cNvSpPr/>
          <p:nvPr/>
        </p:nvSpPr>
        <p:spPr>
          <a:xfrm>
            <a:off x="390213" y="6211252"/>
            <a:ext cx="114300" cy="73659"/>
          </a:xfrm>
          <a:custGeom>
            <a:avLst/>
            <a:gdLst/>
            <a:ahLst/>
            <a:cxnLst/>
            <a:rect l="l" t="t" r="r" b="b"/>
            <a:pathLst>
              <a:path w="85725" h="55245">
                <a:moveTo>
                  <a:pt x="8037" y="14734"/>
                </a:moveTo>
                <a:lnTo>
                  <a:pt x="744" y="11459"/>
                </a:lnTo>
                <a:lnTo>
                  <a:pt x="2133" y="7987"/>
                </a:lnTo>
                <a:lnTo>
                  <a:pt x="4415" y="5209"/>
                </a:lnTo>
                <a:lnTo>
                  <a:pt x="7590" y="3125"/>
                </a:lnTo>
                <a:lnTo>
                  <a:pt x="10865" y="1041"/>
                </a:lnTo>
                <a:lnTo>
                  <a:pt x="14635" y="0"/>
                </a:lnTo>
                <a:lnTo>
                  <a:pt x="24259" y="0"/>
                </a:lnTo>
                <a:lnTo>
                  <a:pt x="28475" y="1488"/>
                </a:lnTo>
                <a:lnTo>
                  <a:pt x="31551" y="4464"/>
                </a:lnTo>
                <a:lnTo>
                  <a:pt x="34727" y="7342"/>
                </a:lnTo>
                <a:lnTo>
                  <a:pt x="34894" y="7739"/>
                </a:lnTo>
                <a:lnTo>
                  <a:pt x="13394" y="7739"/>
                </a:lnTo>
                <a:lnTo>
                  <a:pt x="9823" y="10070"/>
                </a:lnTo>
                <a:lnTo>
                  <a:pt x="8037" y="14734"/>
                </a:lnTo>
                <a:close/>
              </a:path>
              <a:path w="85725" h="55245">
                <a:moveTo>
                  <a:pt x="36760" y="54322"/>
                </a:moveTo>
                <a:lnTo>
                  <a:pt x="0" y="54322"/>
                </a:lnTo>
                <a:lnTo>
                  <a:pt x="1199" y="45690"/>
                </a:lnTo>
                <a:lnTo>
                  <a:pt x="4799" y="38099"/>
                </a:lnTo>
                <a:lnTo>
                  <a:pt x="10799" y="31551"/>
                </a:lnTo>
                <a:lnTo>
                  <a:pt x="19199" y="26044"/>
                </a:lnTo>
                <a:lnTo>
                  <a:pt x="21976" y="24655"/>
                </a:lnTo>
                <a:lnTo>
                  <a:pt x="24160" y="23167"/>
                </a:lnTo>
                <a:lnTo>
                  <a:pt x="25747" y="21580"/>
                </a:lnTo>
                <a:lnTo>
                  <a:pt x="27334" y="19893"/>
                </a:lnTo>
                <a:lnTo>
                  <a:pt x="28129" y="17908"/>
                </a:lnTo>
                <a:lnTo>
                  <a:pt x="28129" y="13344"/>
                </a:lnTo>
                <a:lnTo>
                  <a:pt x="27235" y="11459"/>
                </a:lnTo>
                <a:lnTo>
                  <a:pt x="23663" y="8483"/>
                </a:lnTo>
                <a:lnTo>
                  <a:pt x="21431" y="7739"/>
                </a:lnTo>
                <a:lnTo>
                  <a:pt x="34894" y="7739"/>
                </a:lnTo>
                <a:lnTo>
                  <a:pt x="36313" y="11112"/>
                </a:lnTo>
                <a:lnTo>
                  <a:pt x="36313" y="18752"/>
                </a:lnTo>
                <a:lnTo>
                  <a:pt x="15131" y="37008"/>
                </a:lnTo>
                <a:lnTo>
                  <a:pt x="10865" y="41523"/>
                </a:lnTo>
                <a:lnTo>
                  <a:pt x="9674" y="46583"/>
                </a:lnTo>
                <a:lnTo>
                  <a:pt x="36760" y="46583"/>
                </a:lnTo>
                <a:lnTo>
                  <a:pt x="36760" y="54322"/>
                </a:lnTo>
                <a:close/>
              </a:path>
              <a:path w="85725" h="55245">
                <a:moveTo>
                  <a:pt x="70152" y="55215"/>
                </a:moveTo>
                <a:lnTo>
                  <a:pt x="63107" y="55215"/>
                </a:lnTo>
                <a:lnTo>
                  <a:pt x="60032" y="54421"/>
                </a:lnTo>
                <a:lnTo>
                  <a:pt x="47549" y="24110"/>
                </a:lnTo>
                <a:lnTo>
                  <a:pt x="47828" y="21133"/>
                </a:lnTo>
                <a:lnTo>
                  <a:pt x="63008" y="0"/>
                </a:lnTo>
                <a:lnTo>
                  <a:pt x="70053" y="0"/>
                </a:lnTo>
                <a:lnTo>
                  <a:pt x="73079" y="843"/>
                </a:lnTo>
                <a:lnTo>
                  <a:pt x="75658" y="2530"/>
                </a:lnTo>
                <a:lnTo>
                  <a:pt x="78239" y="4117"/>
                </a:lnTo>
                <a:lnTo>
                  <a:pt x="80223" y="6300"/>
                </a:lnTo>
                <a:lnTo>
                  <a:pt x="80942" y="7739"/>
                </a:lnTo>
                <a:lnTo>
                  <a:pt x="64497" y="7739"/>
                </a:lnTo>
                <a:lnTo>
                  <a:pt x="62711" y="8334"/>
                </a:lnTo>
                <a:lnTo>
                  <a:pt x="61222" y="9524"/>
                </a:lnTo>
                <a:lnTo>
                  <a:pt x="59734" y="10616"/>
                </a:lnTo>
                <a:lnTo>
                  <a:pt x="58593" y="12203"/>
                </a:lnTo>
                <a:lnTo>
                  <a:pt x="55765" y="24308"/>
                </a:lnTo>
                <a:lnTo>
                  <a:pt x="55864" y="32791"/>
                </a:lnTo>
                <a:lnTo>
                  <a:pt x="64497" y="47624"/>
                </a:lnTo>
                <a:lnTo>
                  <a:pt x="80942" y="47624"/>
                </a:lnTo>
                <a:lnTo>
                  <a:pt x="80371" y="48765"/>
                </a:lnTo>
                <a:lnTo>
                  <a:pt x="78387" y="50998"/>
                </a:lnTo>
                <a:lnTo>
                  <a:pt x="73228" y="54371"/>
                </a:lnTo>
                <a:lnTo>
                  <a:pt x="70152" y="55215"/>
                </a:lnTo>
                <a:close/>
              </a:path>
              <a:path w="85725" h="55245">
                <a:moveTo>
                  <a:pt x="80942" y="47624"/>
                </a:moveTo>
                <a:lnTo>
                  <a:pt x="68664" y="47624"/>
                </a:lnTo>
                <a:lnTo>
                  <a:pt x="70450" y="47029"/>
                </a:lnTo>
                <a:lnTo>
                  <a:pt x="73427" y="44648"/>
                </a:lnTo>
                <a:lnTo>
                  <a:pt x="74517" y="43060"/>
                </a:lnTo>
                <a:lnTo>
                  <a:pt x="75213" y="41076"/>
                </a:lnTo>
                <a:lnTo>
                  <a:pt x="76006" y="38992"/>
                </a:lnTo>
                <a:lnTo>
                  <a:pt x="76552" y="36859"/>
                </a:lnTo>
                <a:lnTo>
                  <a:pt x="76808" y="34974"/>
                </a:lnTo>
                <a:lnTo>
                  <a:pt x="77246" y="32494"/>
                </a:lnTo>
                <a:lnTo>
                  <a:pt x="77371" y="24110"/>
                </a:lnTo>
                <a:lnTo>
                  <a:pt x="77246" y="22572"/>
                </a:lnTo>
                <a:lnTo>
                  <a:pt x="76849" y="20389"/>
                </a:lnTo>
                <a:lnTo>
                  <a:pt x="76552" y="18107"/>
                </a:lnTo>
                <a:lnTo>
                  <a:pt x="68564" y="7739"/>
                </a:lnTo>
                <a:lnTo>
                  <a:pt x="80942" y="7739"/>
                </a:lnTo>
                <a:lnTo>
                  <a:pt x="83001" y="11757"/>
                </a:lnTo>
                <a:lnTo>
                  <a:pt x="83993" y="14634"/>
                </a:lnTo>
                <a:lnTo>
                  <a:pt x="84734" y="18355"/>
                </a:lnTo>
                <a:lnTo>
                  <a:pt x="85194" y="20389"/>
                </a:lnTo>
                <a:lnTo>
                  <a:pt x="85320" y="21133"/>
                </a:lnTo>
                <a:lnTo>
                  <a:pt x="85630" y="24110"/>
                </a:lnTo>
                <a:lnTo>
                  <a:pt x="85612" y="31253"/>
                </a:lnTo>
                <a:lnTo>
                  <a:pt x="85333" y="34280"/>
                </a:lnTo>
                <a:lnTo>
                  <a:pt x="84142" y="40332"/>
                </a:lnTo>
                <a:lnTo>
                  <a:pt x="83150" y="43209"/>
                </a:lnTo>
                <a:lnTo>
                  <a:pt x="80942" y="47624"/>
                </a:lnTo>
                <a:close/>
              </a:path>
            </a:pathLst>
          </a:custGeom>
          <a:solidFill>
            <a:srgbClr val="000000"/>
          </a:solidFill>
        </p:spPr>
        <p:txBody>
          <a:bodyPr wrap="square" lIns="0" tIns="0" rIns="0" bIns="0" rtlCol="0"/>
          <a:lstStyle/>
          <a:p>
            <a:endParaRPr sz="2400"/>
          </a:p>
        </p:txBody>
      </p:sp>
      <p:sp>
        <p:nvSpPr>
          <p:cNvPr id="20" name="Title 19">
            <a:extLst>
              <a:ext uri="{FF2B5EF4-FFF2-40B4-BE49-F238E27FC236}">
                <a16:creationId xmlns:a16="http://schemas.microsoft.com/office/drawing/2014/main" id="{C269959A-946F-6269-0F85-0F593A85CE16}"/>
              </a:ext>
            </a:extLst>
          </p:cNvPr>
          <p:cNvSpPr>
            <a:spLocks noGrp="1"/>
          </p:cNvSpPr>
          <p:nvPr>
            <p:ph type="title"/>
          </p:nvPr>
        </p:nvSpPr>
        <p:spPr/>
        <p:txBody>
          <a:bodyPr/>
          <a:lstStyle/>
          <a:p>
            <a:endParaRPr lang="es-ES_tradnl"/>
          </a:p>
        </p:txBody>
      </p:sp>
      <p:pic>
        <p:nvPicPr>
          <p:cNvPr id="21" name="Picture 20">
            <a:extLst>
              <a:ext uri="{FF2B5EF4-FFF2-40B4-BE49-F238E27FC236}">
                <a16:creationId xmlns:a16="http://schemas.microsoft.com/office/drawing/2014/main" id="{F2BF810C-8061-6484-07C3-E40EE325A1AC}"/>
              </a:ext>
            </a:extLst>
          </p:cNvPr>
          <p:cNvPicPr>
            <a:picLocks noChangeAspect="1"/>
          </p:cNvPicPr>
          <p:nvPr/>
        </p:nvPicPr>
        <p:blipFill>
          <a:blip r:embed="rId3"/>
          <a:stretch>
            <a:fillRect/>
          </a:stretch>
        </p:blipFill>
        <p:spPr>
          <a:xfrm>
            <a:off x="1116532" y="586506"/>
            <a:ext cx="9794392" cy="4814813"/>
          </a:xfrm>
          <a:prstGeom prst="rect">
            <a:avLst/>
          </a:prstGeom>
        </p:spPr>
      </p:pic>
    </p:spTree>
    <p:extLst>
      <p:ext uri="{BB962C8B-B14F-4D97-AF65-F5344CB8AC3E}">
        <p14:creationId xmlns:p14="http://schemas.microsoft.com/office/powerpoint/2010/main" val="319800686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1973988"/>
            <a:ext cx="4597400" cy="1766873"/>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Developer</a:t>
            </a:r>
            <a:r>
              <a:rPr lang="es-ES" sz="5467" b="1" spc="-93" dirty="0">
                <a:solidFill>
                  <a:srgbClr val="FFFFFF"/>
                </a:solidFill>
                <a:latin typeface="Arial"/>
                <a:cs typeface="Arial"/>
              </a:rPr>
              <a:t> View </a:t>
            </a:r>
            <a:endParaRPr sz="5467" dirty="0">
              <a:latin typeface="Arial"/>
              <a:cs typeface="Arial"/>
            </a:endParaRPr>
          </a:p>
        </p:txBody>
      </p:sp>
    </p:spTree>
    <p:extLst>
      <p:ext uri="{BB962C8B-B14F-4D97-AF65-F5344CB8AC3E}">
        <p14:creationId xmlns:p14="http://schemas.microsoft.com/office/powerpoint/2010/main" val="40049824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887313" y="422056"/>
            <a:ext cx="1059223" cy="109337"/>
          </a:xfrm>
          <a:prstGeom prst="rect">
            <a:avLst/>
          </a:prstGeom>
          <a:blipFill>
            <a:blip r:embed="rId3" cstate="print"/>
            <a:stretch>
              <a:fillRect/>
            </a:stretch>
          </a:blipFill>
        </p:spPr>
        <p:txBody>
          <a:bodyPr wrap="square" lIns="0" tIns="0" rIns="0" bIns="0" rtlCol="0"/>
          <a:lstStyle/>
          <a:p>
            <a:endParaRPr sz="2400"/>
          </a:p>
        </p:txBody>
      </p:sp>
      <p:sp>
        <p:nvSpPr>
          <p:cNvPr id="3" name="object 3"/>
          <p:cNvSpPr/>
          <p:nvPr/>
        </p:nvSpPr>
        <p:spPr>
          <a:xfrm>
            <a:off x="422357" y="6211252"/>
            <a:ext cx="49953" cy="73659"/>
          </a:xfrm>
          <a:custGeom>
            <a:avLst/>
            <a:gdLst/>
            <a:ahLst/>
            <a:cxnLst/>
            <a:rect l="l" t="t" r="r" b="b"/>
            <a:pathLst>
              <a:path w="37464" h="55245">
                <a:moveTo>
                  <a:pt x="19595" y="34528"/>
                </a:moveTo>
                <a:lnTo>
                  <a:pt x="12153" y="34528"/>
                </a:lnTo>
                <a:lnTo>
                  <a:pt x="8037" y="32940"/>
                </a:lnTo>
                <a:lnTo>
                  <a:pt x="4762" y="29765"/>
                </a:lnTo>
                <a:lnTo>
                  <a:pt x="1587" y="26590"/>
                </a:lnTo>
                <a:lnTo>
                  <a:pt x="0" y="22423"/>
                </a:lnTo>
                <a:lnTo>
                  <a:pt x="0" y="12104"/>
                </a:lnTo>
                <a:lnTo>
                  <a:pt x="1686" y="7937"/>
                </a:lnTo>
                <a:lnTo>
                  <a:pt x="5060" y="4762"/>
                </a:lnTo>
                <a:lnTo>
                  <a:pt x="8532" y="1587"/>
                </a:lnTo>
                <a:lnTo>
                  <a:pt x="13047" y="0"/>
                </a:lnTo>
                <a:lnTo>
                  <a:pt x="24655" y="0"/>
                </a:lnTo>
                <a:lnTo>
                  <a:pt x="29219" y="1934"/>
                </a:lnTo>
                <a:lnTo>
                  <a:pt x="32295" y="5804"/>
                </a:lnTo>
                <a:lnTo>
                  <a:pt x="34237" y="8185"/>
                </a:lnTo>
                <a:lnTo>
                  <a:pt x="15527" y="8185"/>
                </a:lnTo>
                <a:lnTo>
                  <a:pt x="13047" y="9028"/>
                </a:lnTo>
                <a:lnTo>
                  <a:pt x="11162" y="10715"/>
                </a:lnTo>
                <a:lnTo>
                  <a:pt x="9277" y="12303"/>
                </a:lnTo>
                <a:lnTo>
                  <a:pt x="8355" y="14436"/>
                </a:lnTo>
                <a:lnTo>
                  <a:pt x="8334" y="20141"/>
                </a:lnTo>
                <a:lnTo>
                  <a:pt x="9227" y="22423"/>
                </a:lnTo>
                <a:lnTo>
                  <a:pt x="11013" y="24110"/>
                </a:lnTo>
                <a:lnTo>
                  <a:pt x="12898" y="25697"/>
                </a:lnTo>
                <a:lnTo>
                  <a:pt x="15379" y="26491"/>
                </a:lnTo>
                <a:lnTo>
                  <a:pt x="36563" y="26491"/>
                </a:lnTo>
                <a:lnTo>
                  <a:pt x="36472" y="28035"/>
                </a:lnTo>
                <a:lnTo>
                  <a:pt x="35948" y="30658"/>
                </a:lnTo>
                <a:lnTo>
                  <a:pt x="27682" y="30658"/>
                </a:lnTo>
                <a:lnTo>
                  <a:pt x="26789" y="31749"/>
                </a:lnTo>
                <a:lnTo>
                  <a:pt x="25400" y="32692"/>
                </a:lnTo>
                <a:lnTo>
                  <a:pt x="23515" y="33486"/>
                </a:lnTo>
                <a:lnTo>
                  <a:pt x="21729" y="34180"/>
                </a:lnTo>
                <a:lnTo>
                  <a:pt x="19595" y="34528"/>
                </a:lnTo>
                <a:close/>
              </a:path>
              <a:path w="37464" h="55245">
                <a:moveTo>
                  <a:pt x="36563" y="26491"/>
                </a:moveTo>
                <a:lnTo>
                  <a:pt x="21530" y="26491"/>
                </a:lnTo>
                <a:lnTo>
                  <a:pt x="23961" y="25648"/>
                </a:lnTo>
                <a:lnTo>
                  <a:pt x="25746" y="23961"/>
                </a:lnTo>
                <a:lnTo>
                  <a:pt x="27631" y="22274"/>
                </a:lnTo>
                <a:lnTo>
                  <a:pt x="28513" y="20141"/>
                </a:lnTo>
                <a:lnTo>
                  <a:pt x="28574" y="14436"/>
                </a:lnTo>
                <a:lnTo>
                  <a:pt x="27631" y="12303"/>
                </a:lnTo>
                <a:lnTo>
                  <a:pt x="25746" y="10715"/>
                </a:lnTo>
                <a:lnTo>
                  <a:pt x="23861" y="9028"/>
                </a:lnTo>
                <a:lnTo>
                  <a:pt x="21480" y="8185"/>
                </a:lnTo>
                <a:lnTo>
                  <a:pt x="34237" y="8185"/>
                </a:lnTo>
                <a:lnTo>
                  <a:pt x="35371" y="9574"/>
                </a:lnTo>
                <a:lnTo>
                  <a:pt x="36878" y="14436"/>
                </a:lnTo>
                <a:lnTo>
                  <a:pt x="36805" y="22423"/>
                </a:lnTo>
                <a:lnTo>
                  <a:pt x="36563" y="26491"/>
                </a:lnTo>
                <a:close/>
              </a:path>
              <a:path w="37464" h="55245">
                <a:moveTo>
                  <a:pt x="9376" y="55215"/>
                </a:moveTo>
                <a:lnTo>
                  <a:pt x="9376" y="47178"/>
                </a:lnTo>
                <a:lnTo>
                  <a:pt x="19793" y="46583"/>
                </a:lnTo>
                <a:lnTo>
                  <a:pt x="25896" y="41076"/>
                </a:lnTo>
                <a:lnTo>
                  <a:pt x="27682" y="30658"/>
                </a:lnTo>
                <a:lnTo>
                  <a:pt x="35948" y="30658"/>
                </a:lnTo>
                <a:lnTo>
                  <a:pt x="18504" y="54818"/>
                </a:lnTo>
                <a:lnTo>
                  <a:pt x="9376" y="55215"/>
                </a:lnTo>
                <a:close/>
              </a:path>
            </a:pathLst>
          </a:custGeom>
          <a:solidFill>
            <a:srgbClr val="000000"/>
          </a:solidFill>
        </p:spPr>
        <p:txBody>
          <a:bodyPr wrap="square" lIns="0" tIns="0" rIns="0" bIns="0" rtlCol="0"/>
          <a:lstStyle/>
          <a:p>
            <a:endParaRPr sz="2400"/>
          </a:p>
        </p:txBody>
      </p:sp>
      <p:sp>
        <p:nvSpPr>
          <p:cNvPr id="16" name="Title 15">
            <a:extLst>
              <a:ext uri="{FF2B5EF4-FFF2-40B4-BE49-F238E27FC236}">
                <a16:creationId xmlns:a16="http://schemas.microsoft.com/office/drawing/2014/main" id="{1D0AC770-AD4D-0090-904D-41270AF7D3D2}"/>
              </a:ext>
            </a:extLst>
          </p:cNvPr>
          <p:cNvSpPr>
            <a:spLocks noGrp="1"/>
          </p:cNvSpPr>
          <p:nvPr>
            <p:ph type="title"/>
          </p:nvPr>
        </p:nvSpPr>
        <p:spPr/>
        <p:txBody>
          <a:bodyPr/>
          <a:lstStyle/>
          <a:p>
            <a:endParaRPr lang="es-ES_tradnl"/>
          </a:p>
        </p:txBody>
      </p:sp>
      <p:pic>
        <p:nvPicPr>
          <p:cNvPr id="17" name="Picture 16">
            <a:extLst>
              <a:ext uri="{FF2B5EF4-FFF2-40B4-BE49-F238E27FC236}">
                <a16:creationId xmlns:a16="http://schemas.microsoft.com/office/drawing/2014/main" id="{F19CF841-6519-221A-A937-0838282DB9F7}"/>
              </a:ext>
            </a:extLst>
          </p:cNvPr>
          <p:cNvPicPr>
            <a:picLocks noChangeAspect="1"/>
          </p:cNvPicPr>
          <p:nvPr/>
        </p:nvPicPr>
        <p:blipFill>
          <a:blip r:embed="rId4"/>
          <a:stretch>
            <a:fillRect/>
          </a:stretch>
        </p:blipFill>
        <p:spPr>
          <a:xfrm>
            <a:off x="279133" y="292918"/>
            <a:ext cx="11751286" cy="6335539"/>
          </a:xfrm>
          <a:prstGeom prst="rect">
            <a:avLst/>
          </a:prstGeom>
        </p:spPr>
      </p:pic>
    </p:spTree>
    <p:extLst>
      <p:ext uri="{BB962C8B-B14F-4D97-AF65-F5344CB8AC3E}">
        <p14:creationId xmlns:p14="http://schemas.microsoft.com/office/powerpoint/2010/main" val="351194372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6" name="Picture 5">
            <a:extLst>
              <a:ext uri="{FF2B5EF4-FFF2-40B4-BE49-F238E27FC236}">
                <a16:creationId xmlns:a16="http://schemas.microsoft.com/office/drawing/2014/main" id="{DC262588-4923-04FF-0A70-7EA01DED72D2}"/>
              </a:ext>
            </a:extLst>
          </p:cNvPr>
          <p:cNvPicPr>
            <a:picLocks noChangeAspect="1"/>
          </p:cNvPicPr>
          <p:nvPr/>
        </p:nvPicPr>
        <p:blipFill>
          <a:blip r:embed="rId3"/>
          <a:stretch>
            <a:fillRect/>
          </a:stretch>
        </p:blipFill>
        <p:spPr>
          <a:xfrm>
            <a:off x="-8959" y="301084"/>
            <a:ext cx="12200959" cy="6251244"/>
          </a:xfrm>
          <a:prstGeom prst="rect">
            <a:avLst/>
          </a:prstGeom>
        </p:spPr>
      </p:pic>
      <p:pic>
        <p:nvPicPr>
          <p:cNvPr id="7" name="Picture 6">
            <a:extLst>
              <a:ext uri="{FF2B5EF4-FFF2-40B4-BE49-F238E27FC236}">
                <a16:creationId xmlns:a16="http://schemas.microsoft.com/office/drawing/2014/main" id="{52275199-A28F-A327-AE57-081AA2BD46D2}"/>
              </a:ext>
            </a:extLst>
          </p:cNvPr>
          <p:cNvPicPr>
            <a:picLocks noChangeAspect="1"/>
          </p:cNvPicPr>
          <p:nvPr/>
        </p:nvPicPr>
        <p:blipFill>
          <a:blip r:embed="rId4"/>
          <a:stretch>
            <a:fillRect/>
          </a:stretch>
        </p:blipFill>
        <p:spPr>
          <a:xfrm>
            <a:off x="2209800" y="1446575"/>
            <a:ext cx="7772400" cy="3964849"/>
          </a:xfrm>
          <a:prstGeom prst="rect">
            <a:avLst/>
          </a:prstGeom>
        </p:spPr>
      </p:pic>
    </p:spTree>
    <p:extLst>
      <p:ext uri="{BB962C8B-B14F-4D97-AF65-F5344CB8AC3E}">
        <p14:creationId xmlns:p14="http://schemas.microsoft.com/office/powerpoint/2010/main" val="296848436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Admin</a:t>
            </a:r>
            <a:r>
              <a:rPr lang="es-ES" sz="5467" b="1" spc="-93" dirty="0">
                <a:solidFill>
                  <a:srgbClr val="FFFFFF"/>
                </a:solidFill>
                <a:latin typeface="Arial"/>
                <a:cs typeface="Arial"/>
              </a:rPr>
              <a:t> </a:t>
            </a:r>
            <a:r>
              <a:rPr lang="es-ES" sz="5467" b="1" spc="-93" dirty="0" err="1">
                <a:solidFill>
                  <a:srgbClr val="FFFFFF"/>
                </a:solidFill>
                <a:latin typeface="Arial"/>
                <a:cs typeface="Arial"/>
              </a:rPr>
              <a:t>view</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426117663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2" name="Picture 1">
            <a:extLst>
              <a:ext uri="{FF2B5EF4-FFF2-40B4-BE49-F238E27FC236}">
                <a16:creationId xmlns:a16="http://schemas.microsoft.com/office/drawing/2014/main" id="{8EA51225-3741-55E1-7FF5-468551F7C82A}"/>
              </a:ext>
            </a:extLst>
          </p:cNvPr>
          <p:cNvPicPr>
            <a:picLocks noChangeAspect="1"/>
          </p:cNvPicPr>
          <p:nvPr/>
        </p:nvPicPr>
        <p:blipFill>
          <a:blip r:embed="rId3"/>
          <a:stretch>
            <a:fillRect/>
          </a:stretch>
        </p:blipFill>
        <p:spPr>
          <a:xfrm>
            <a:off x="0" y="289250"/>
            <a:ext cx="12192000" cy="6279500"/>
          </a:xfrm>
          <a:prstGeom prst="rect">
            <a:avLst/>
          </a:prstGeom>
        </p:spPr>
      </p:pic>
    </p:spTree>
    <p:extLst>
      <p:ext uri="{BB962C8B-B14F-4D97-AF65-F5344CB8AC3E}">
        <p14:creationId xmlns:p14="http://schemas.microsoft.com/office/powerpoint/2010/main" val="36582593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Namespaces</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9555402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pic>
        <p:nvPicPr>
          <p:cNvPr id="4" name="Picture 3">
            <a:extLst>
              <a:ext uri="{FF2B5EF4-FFF2-40B4-BE49-F238E27FC236}">
                <a16:creationId xmlns:a16="http://schemas.microsoft.com/office/drawing/2014/main" id="{258FA92B-B21D-55A9-0AD5-08E55F079511}"/>
              </a:ext>
            </a:extLst>
          </p:cNvPr>
          <p:cNvPicPr>
            <a:picLocks noChangeAspect="1"/>
          </p:cNvPicPr>
          <p:nvPr/>
        </p:nvPicPr>
        <p:blipFill>
          <a:blip r:embed="rId3"/>
          <a:stretch>
            <a:fillRect/>
          </a:stretch>
        </p:blipFill>
        <p:spPr>
          <a:xfrm>
            <a:off x="0" y="319314"/>
            <a:ext cx="12192000" cy="6219371"/>
          </a:xfrm>
          <a:prstGeom prst="rect">
            <a:avLst/>
          </a:prstGeom>
        </p:spPr>
      </p:pic>
      <p:sp>
        <p:nvSpPr>
          <p:cNvPr id="7" name="Title 6">
            <a:extLst>
              <a:ext uri="{FF2B5EF4-FFF2-40B4-BE49-F238E27FC236}">
                <a16:creationId xmlns:a16="http://schemas.microsoft.com/office/drawing/2014/main" id="{E8CFEFC8-0036-B529-0389-569963DA68F8}"/>
              </a:ext>
            </a:extLst>
          </p:cNvPr>
          <p:cNvSpPr>
            <a:spLocks noGrp="1"/>
          </p:cNvSpPr>
          <p:nvPr>
            <p:ph type="title"/>
          </p:nvPr>
        </p:nvSpPr>
        <p:spPr/>
        <p:txBody>
          <a:bodyPr/>
          <a:lstStyle/>
          <a:p>
            <a:endParaRPr lang="es-ES_tradnl"/>
          </a:p>
        </p:txBody>
      </p:sp>
    </p:spTree>
    <p:extLst>
      <p:ext uri="{BB962C8B-B14F-4D97-AF65-F5344CB8AC3E}">
        <p14:creationId xmlns:p14="http://schemas.microsoft.com/office/powerpoint/2010/main" val="26871911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Monitoring</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230602216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4" name="Picture 3">
            <a:extLst>
              <a:ext uri="{FF2B5EF4-FFF2-40B4-BE49-F238E27FC236}">
                <a16:creationId xmlns:a16="http://schemas.microsoft.com/office/drawing/2014/main" id="{0D0F0C68-8A70-22D3-D79D-9CCF69541B73}"/>
              </a:ext>
            </a:extLst>
          </p:cNvPr>
          <p:cNvPicPr>
            <a:picLocks noChangeAspect="1"/>
          </p:cNvPicPr>
          <p:nvPr/>
        </p:nvPicPr>
        <p:blipFill>
          <a:blip r:embed="rId3"/>
          <a:stretch>
            <a:fillRect/>
          </a:stretch>
        </p:blipFill>
        <p:spPr>
          <a:xfrm>
            <a:off x="0" y="330200"/>
            <a:ext cx="12192000" cy="6197600"/>
          </a:xfrm>
          <a:prstGeom prst="rect">
            <a:avLst/>
          </a:prstGeom>
        </p:spPr>
      </p:pic>
    </p:spTree>
    <p:extLst>
      <p:ext uri="{BB962C8B-B14F-4D97-AF65-F5344CB8AC3E}">
        <p14:creationId xmlns:p14="http://schemas.microsoft.com/office/powerpoint/2010/main" val="301397550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Secrets</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892621446"/>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6" name="Picture 5">
            <a:extLst>
              <a:ext uri="{FF2B5EF4-FFF2-40B4-BE49-F238E27FC236}">
                <a16:creationId xmlns:a16="http://schemas.microsoft.com/office/drawing/2014/main" id="{84F01D0E-E812-12D8-2BF6-782E1E8EE3DE}"/>
              </a:ext>
            </a:extLst>
          </p:cNvPr>
          <p:cNvPicPr>
            <a:picLocks noChangeAspect="1"/>
          </p:cNvPicPr>
          <p:nvPr/>
        </p:nvPicPr>
        <p:blipFill>
          <a:blip r:embed="rId3"/>
          <a:stretch>
            <a:fillRect/>
          </a:stretch>
        </p:blipFill>
        <p:spPr>
          <a:xfrm>
            <a:off x="0" y="326571"/>
            <a:ext cx="12198262" cy="6208043"/>
          </a:xfrm>
          <a:prstGeom prst="rect">
            <a:avLst/>
          </a:prstGeom>
        </p:spPr>
      </p:pic>
    </p:spTree>
    <p:extLst>
      <p:ext uri="{BB962C8B-B14F-4D97-AF65-F5344CB8AC3E}">
        <p14:creationId xmlns:p14="http://schemas.microsoft.com/office/powerpoint/2010/main" val="2494468030"/>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Routes</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36735978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1973988"/>
            <a:ext cx="4597400" cy="1766873"/>
          </a:xfrm>
          <a:prstGeom prst="rect">
            <a:avLst/>
          </a:prstGeom>
        </p:spPr>
        <p:txBody>
          <a:bodyPr vert="horz" wrap="square" lIns="0" tIns="16933" rIns="0" bIns="0" rtlCol="0">
            <a:spAutoFit/>
          </a:bodyPr>
          <a:lstStyle/>
          <a:p>
            <a:pPr marL="16933" marR="6773">
              <a:lnSpc>
                <a:spcPct val="108200"/>
              </a:lnSpc>
              <a:spcBef>
                <a:spcPts val="133"/>
              </a:spcBef>
            </a:pPr>
            <a:r>
              <a:rPr sz="5467" b="1" spc="-93" dirty="0">
                <a:solidFill>
                  <a:srgbClr val="FFFFFF"/>
                </a:solidFill>
                <a:latin typeface="Arial"/>
                <a:cs typeface="Arial"/>
              </a:rPr>
              <a:t>OpenShift</a:t>
            </a:r>
            <a:r>
              <a:rPr sz="5467" b="1" spc="-247" dirty="0">
                <a:solidFill>
                  <a:srgbClr val="FFFFFF"/>
                </a:solidFill>
                <a:latin typeface="Arial"/>
                <a:cs typeface="Arial"/>
              </a:rPr>
              <a:t> </a:t>
            </a:r>
            <a:r>
              <a:rPr lang="es-ES" sz="5467" b="1" spc="-160" dirty="0" err="1">
                <a:solidFill>
                  <a:srgbClr val="FFFFFF"/>
                </a:solidFill>
                <a:latin typeface="Arial"/>
                <a:cs typeface="Arial"/>
              </a:rPr>
              <a:t>architecture</a:t>
            </a:r>
            <a:endParaRPr sz="5467" dirty="0">
              <a:latin typeface="Arial"/>
              <a:cs typeface="Arial"/>
            </a:endParaRPr>
          </a:p>
        </p:txBody>
      </p:sp>
    </p:spTree>
    <p:extLst>
      <p:ext uri="{BB962C8B-B14F-4D97-AF65-F5344CB8AC3E}">
        <p14:creationId xmlns:p14="http://schemas.microsoft.com/office/powerpoint/2010/main" val="30664907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2" name="Picture 1">
            <a:extLst>
              <a:ext uri="{FF2B5EF4-FFF2-40B4-BE49-F238E27FC236}">
                <a16:creationId xmlns:a16="http://schemas.microsoft.com/office/drawing/2014/main" id="{F7605466-40BC-D425-3E76-0B461A317911}"/>
              </a:ext>
            </a:extLst>
          </p:cNvPr>
          <p:cNvPicPr>
            <a:picLocks noChangeAspect="1"/>
          </p:cNvPicPr>
          <p:nvPr/>
        </p:nvPicPr>
        <p:blipFill>
          <a:blip r:embed="rId3"/>
          <a:stretch>
            <a:fillRect/>
          </a:stretch>
        </p:blipFill>
        <p:spPr>
          <a:xfrm>
            <a:off x="0" y="322944"/>
            <a:ext cx="12192000" cy="6212112"/>
          </a:xfrm>
          <a:prstGeom prst="rect">
            <a:avLst/>
          </a:prstGeom>
        </p:spPr>
      </p:pic>
    </p:spTree>
    <p:extLst>
      <p:ext uri="{BB962C8B-B14F-4D97-AF65-F5344CB8AC3E}">
        <p14:creationId xmlns:p14="http://schemas.microsoft.com/office/powerpoint/2010/main" val="234501497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PODs</a:t>
            </a:r>
            <a:endParaRPr sz="5467" dirty="0">
              <a:latin typeface="Arial"/>
              <a:cs typeface="Arial"/>
            </a:endParaRPr>
          </a:p>
        </p:txBody>
      </p:sp>
    </p:spTree>
    <p:extLst>
      <p:ext uri="{BB962C8B-B14F-4D97-AF65-F5344CB8AC3E}">
        <p14:creationId xmlns:p14="http://schemas.microsoft.com/office/powerpoint/2010/main" val="176790073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4" name="Picture 3">
            <a:extLst>
              <a:ext uri="{FF2B5EF4-FFF2-40B4-BE49-F238E27FC236}">
                <a16:creationId xmlns:a16="http://schemas.microsoft.com/office/drawing/2014/main" id="{5E548967-3C66-C8C0-C044-A2F6C0DADC38}"/>
              </a:ext>
            </a:extLst>
          </p:cNvPr>
          <p:cNvPicPr>
            <a:picLocks noChangeAspect="1"/>
          </p:cNvPicPr>
          <p:nvPr/>
        </p:nvPicPr>
        <p:blipFill>
          <a:blip r:embed="rId3"/>
          <a:stretch>
            <a:fillRect/>
          </a:stretch>
        </p:blipFill>
        <p:spPr>
          <a:xfrm>
            <a:off x="0" y="315686"/>
            <a:ext cx="12192000" cy="6226627"/>
          </a:xfrm>
          <a:prstGeom prst="rect">
            <a:avLst/>
          </a:prstGeom>
        </p:spPr>
      </p:pic>
    </p:spTree>
    <p:extLst>
      <p:ext uri="{BB962C8B-B14F-4D97-AF65-F5344CB8AC3E}">
        <p14:creationId xmlns:p14="http://schemas.microsoft.com/office/powerpoint/2010/main" val="235035879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object 2"/>
          <p:cNvGrpSpPr/>
          <p:nvPr/>
        </p:nvGrpSpPr>
        <p:grpSpPr>
          <a:xfrm>
            <a:off x="0" y="0"/>
            <a:ext cx="12192000" cy="6858000"/>
            <a:chOff x="0" y="0"/>
            <a:chExt cx="9144000" cy="5143500"/>
          </a:xfrm>
        </p:grpSpPr>
        <p:sp>
          <p:nvSpPr>
            <p:cNvPr id="3" name="object 3"/>
            <p:cNvSpPr/>
            <p:nvPr/>
          </p:nvSpPr>
          <p:spPr>
            <a:xfrm>
              <a:off x="0" y="0"/>
              <a:ext cx="9143981" cy="5143489"/>
            </a:xfrm>
            <a:prstGeom prst="rect">
              <a:avLst/>
            </a:prstGeom>
            <a:blipFill>
              <a:blip r:embed="rId2" cstate="print"/>
              <a:stretch>
                <a:fillRect/>
              </a:stretch>
            </a:blipFill>
          </p:spPr>
          <p:txBody>
            <a:bodyPr wrap="square" lIns="0" tIns="0" rIns="0" bIns="0" rtlCol="0"/>
            <a:lstStyle/>
            <a:p>
              <a:endParaRPr sz="2400"/>
            </a:p>
          </p:txBody>
        </p:sp>
        <p:sp>
          <p:nvSpPr>
            <p:cNvPr id="4" name="object 4"/>
            <p:cNvSpPr/>
            <p:nvPr/>
          </p:nvSpPr>
          <p:spPr>
            <a:xfrm>
              <a:off x="335824" y="4800890"/>
              <a:ext cx="0" cy="342900"/>
            </a:xfrm>
            <a:custGeom>
              <a:avLst/>
              <a:gdLst/>
              <a:ahLst/>
              <a:cxnLst/>
              <a:rect l="l" t="t" r="r" b="b"/>
              <a:pathLst>
                <a:path h="342900">
                  <a:moveTo>
                    <a:pt x="0" y="342599"/>
                  </a:moveTo>
                  <a:lnTo>
                    <a:pt x="0" y="0"/>
                  </a:lnTo>
                </a:path>
              </a:pathLst>
            </a:custGeom>
            <a:ln w="9524">
              <a:solidFill>
                <a:srgbClr val="FFFFFF"/>
              </a:solidFill>
            </a:ln>
          </p:spPr>
          <p:txBody>
            <a:bodyPr wrap="square" lIns="0" tIns="0" rIns="0" bIns="0" rtlCol="0"/>
            <a:lstStyle/>
            <a:p>
              <a:endParaRPr sz="2400"/>
            </a:p>
          </p:txBody>
        </p:sp>
        <p:sp>
          <p:nvSpPr>
            <p:cNvPr id="5" name="object 5"/>
            <p:cNvSpPr/>
            <p:nvPr/>
          </p:nvSpPr>
          <p:spPr>
            <a:xfrm>
              <a:off x="8033433" y="4734365"/>
              <a:ext cx="731886" cy="172199"/>
            </a:xfrm>
            <a:prstGeom prst="rect">
              <a:avLst/>
            </a:prstGeom>
            <a:blipFill>
              <a:blip r:embed="rId3" cstate="print"/>
              <a:stretch>
                <a:fillRect/>
              </a:stretch>
            </a:blipFill>
          </p:spPr>
          <p:txBody>
            <a:bodyPr wrap="square" lIns="0" tIns="0" rIns="0" bIns="0" rtlCol="0"/>
            <a:lstStyle/>
            <a:p>
              <a:endParaRPr sz="2400"/>
            </a:p>
          </p:txBody>
        </p:sp>
        <p:sp>
          <p:nvSpPr>
            <p:cNvPr id="6" name="object 6"/>
            <p:cNvSpPr/>
            <p:nvPr/>
          </p:nvSpPr>
          <p:spPr>
            <a:xfrm>
              <a:off x="317233" y="4659481"/>
              <a:ext cx="36195" cy="53340"/>
            </a:xfrm>
            <a:custGeom>
              <a:avLst/>
              <a:gdLst/>
              <a:ahLst/>
              <a:cxnLst/>
              <a:rect l="l" t="t" r="r" b="b"/>
              <a:pathLst>
                <a:path w="36195" h="53339">
                  <a:moveTo>
                    <a:pt x="20091" y="53280"/>
                  </a:moveTo>
                  <a:lnTo>
                    <a:pt x="11906" y="53280"/>
                  </a:lnTo>
                  <a:lnTo>
                    <a:pt x="12005" y="44449"/>
                  </a:lnTo>
                  <a:lnTo>
                    <a:pt x="13294" y="36512"/>
                  </a:lnTo>
                  <a:lnTo>
                    <a:pt x="18255" y="22423"/>
                  </a:lnTo>
                  <a:lnTo>
                    <a:pt x="22076" y="15180"/>
                  </a:lnTo>
                  <a:lnTo>
                    <a:pt x="27235" y="7739"/>
                  </a:lnTo>
                  <a:lnTo>
                    <a:pt x="0" y="7739"/>
                  </a:lnTo>
                  <a:lnTo>
                    <a:pt x="0" y="0"/>
                  </a:lnTo>
                  <a:lnTo>
                    <a:pt x="36015" y="0"/>
                  </a:lnTo>
                  <a:lnTo>
                    <a:pt x="36015" y="8483"/>
                  </a:lnTo>
                  <a:lnTo>
                    <a:pt x="30558" y="14833"/>
                  </a:lnTo>
                  <a:lnTo>
                    <a:pt x="26540" y="22125"/>
                  </a:lnTo>
                  <a:lnTo>
                    <a:pt x="21480" y="38595"/>
                  </a:lnTo>
                  <a:lnTo>
                    <a:pt x="20191" y="46235"/>
                  </a:lnTo>
                  <a:lnTo>
                    <a:pt x="20091" y="53280"/>
                  </a:lnTo>
                  <a:close/>
                </a:path>
              </a:pathLst>
            </a:custGeom>
            <a:solidFill>
              <a:srgbClr val="FFFFFF"/>
            </a:solidFill>
          </p:spPr>
          <p:txBody>
            <a:bodyPr wrap="square" lIns="0" tIns="0" rIns="0" bIns="0" rtlCol="0"/>
            <a:lstStyle/>
            <a:p>
              <a:endParaRPr sz="2400"/>
            </a:p>
          </p:txBody>
        </p:sp>
      </p:grpSp>
      <p:sp>
        <p:nvSpPr>
          <p:cNvPr id="7" name="object 7"/>
          <p:cNvSpPr txBox="1">
            <a:spLocks noGrp="1"/>
          </p:cNvSpPr>
          <p:nvPr>
            <p:ph type="title"/>
          </p:nvPr>
        </p:nvSpPr>
        <p:spPr>
          <a:xfrm>
            <a:off x="5657160" y="2428311"/>
            <a:ext cx="4597400" cy="858226"/>
          </a:xfrm>
          <a:prstGeom prst="rect">
            <a:avLst/>
          </a:prstGeom>
        </p:spPr>
        <p:txBody>
          <a:bodyPr vert="horz" wrap="square" lIns="0" tIns="16933" rIns="0" bIns="0" rtlCol="0">
            <a:spAutoFit/>
          </a:bodyPr>
          <a:lstStyle/>
          <a:p>
            <a:pPr marL="16933" marR="6773">
              <a:lnSpc>
                <a:spcPct val="108200"/>
              </a:lnSpc>
              <a:spcBef>
                <a:spcPts val="133"/>
              </a:spcBef>
            </a:pPr>
            <a:r>
              <a:rPr lang="es-ES" sz="5467" b="1" spc="-93" dirty="0" err="1">
                <a:solidFill>
                  <a:srgbClr val="FFFFFF"/>
                </a:solidFill>
                <a:latin typeface="Arial"/>
                <a:cs typeface="Arial"/>
              </a:rPr>
              <a:t>Operators</a:t>
            </a:r>
            <a:r>
              <a:rPr lang="es-ES" sz="5467" b="1" spc="-93" dirty="0">
                <a:solidFill>
                  <a:srgbClr val="FFFFFF"/>
                </a:solidFill>
                <a:latin typeface="Arial"/>
                <a:cs typeface="Arial"/>
              </a:rPr>
              <a:t>  </a:t>
            </a:r>
            <a:endParaRPr sz="5467" dirty="0">
              <a:latin typeface="Arial"/>
              <a:cs typeface="Arial"/>
            </a:endParaRPr>
          </a:p>
        </p:txBody>
      </p:sp>
    </p:spTree>
    <p:extLst>
      <p:ext uri="{BB962C8B-B14F-4D97-AF65-F5344CB8AC3E}">
        <p14:creationId xmlns:p14="http://schemas.microsoft.com/office/powerpoint/2010/main" val="114847697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2844"/>
        <p:cNvGrpSpPr/>
        <p:nvPr/>
      </p:nvGrpSpPr>
      <p:grpSpPr>
        <a:xfrm>
          <a:off x="0" y="0"/>
          <a:ext cx="0" cy="0"/>
          <a:chOff x="0" y="0"/>
          <a:chExt cx="0" cy="0"/>
        </a:xfrm>
      </p:grpSpPr>
      <p:sp>
        <p:nvSpPr>
          <p:cNvPr id="3" name="Subtitle 2">
            <a:extLst>
              <a:ext uri="{FF2B5EF4-FFF2-40B4-BE49-F238E27FC236}">
                <a16:creationId xmlns:a16="http://schemas.microsoft.com/office/drawing/2014/main" id="{CE3E954E-4ED1-DBD2-18D3-93D07700E3FB}"/>
              </a:ext>
            </a:extLst>
          </p:cNvPr>
          <p:cNvSpPr>
            <a:spLocks noGrp="1"/>
          </p:cNvSpPr>
          <p:nvPr>
            <p:ph type="subTitle" idx="1"/>
          </p:nvPr>
        </p:nvSpPr>
        <p:spPr/>
        <p:txBody>
          <a:bodyPr/>
          <a:lstStyle/>
          <a:p>
            <a:endParaRPr lang="es-ES_tradnl"/>
          </a:p>
        </p:txBody>
      </p:sp>
      <p:sp>
        <p:nvSpPr>
          <p:cNvPr id="5" name="Title 4">
            <a:extLst>
              <a:ext uri="{FF2B5EF4-FFF2-40B4-BE49-F238E27FC236}">
                <a16:creationId xmlns:a16="http://schemas.microsoft.com/office/drawing/2014/main" id="{AC982486-3B01-5EA5-5988-44D29BDDFA64}"/>
              </a:ext>
            </a:extLst>
          </p:cNvPr>
          <p:cNvSpPr>
            <a:spLocks noGrp="1"/>
          </p:cNvSpPr>
          <p:nvPr>
            <p:ph type="title"/>
          </p:nvPr>
        </p:nvSpPr>
        <p:spPr/>
        <p:txBody>
          <a:bodyPr/>
          <a:lstStyle/>
          <a:p>
            <a:endParaRPr lang="es-ES_tradnl"/>
          </a:p>
        </p:txBody>
      </p:sp>
      <p:pic>
        <p:nvPicPr>
          <p:cNvPr id="2" name="Picture 1">
            <a:extLst>
              <a:ext uri="{FF2B5EF4-FFF2-40B4-BE49-F238E27FC236}">
                <a16:creationId xmlns:a16="http://schemas.microsoft.com/office/drawing/2014/main" id="{FEFACCB3-4ED7-5B86-71DF-0D906297CEFC}"/>
              </a:ext>
            </a:extLst>
          </p:cNvPr>
          <p:cNvPicPr>
            <a:picLocks noChangeAspect="1"/>
          </p:cNvPicPr>
          <p:nvPr/>
        </p:nvPicPr>
        <p:blipFill>
          <a:blip r:embed="rId3"/>
          <a:stretch>
            <a:fillRect/>
          </a:stretch>
        </p:blipFill>
        <p:spPr>
          <a:xfrm>
            <a:off x="0" y="616441"/>
            <a:ext cx="12191999" cy="5625118"/>
          </a:xfrm>
          <a:prstGeom prst="rect">
            <a:avLst/>
          </a:prstGeom>
        </p:spPr>
      </p:pic>
    </p:spTree>
    <p:extLst>
      <p:ext uri="{BB962C8B-B14F-4D97-AF65-F5344CB8AC3E}">
        <p14:creationId xmlns:p14="http://schemas.microsoft.com/office/powerpoint/2010/main" val="35896672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17B2C133-2E0F-184B-BBEB-0AF6D54FD708}"/>
              </a:ext>
            </a:extLst>
          </p:cNvPr>
          <p:cNvSpPr>
            <a:spLocks noGrp="1"/>
          </p:cNvSpPr>
          <p:nvPr>
            <p:ph type="sldNum" sz="quarter" idx="12"/>
          </p:nvPr>
        </p:nvSpPr>
        <p:spPr>
          <a:xfrm>
            <a:off x="9220200" y="6482080"/>
            <a:ext cx="2743200" cy="239394"/>
          </a:xfrm>
          <a:prstGeom prst="rect">
            <a:avLst/>
          </a:prstGeom>
        </p:spPr>
        <p:txBody>
          <a:bodyPr vert="horz" lIns="91440" tIns="45720" rIns="91440" bIns="45720" rtlCol="0" anchor="ctr"/>
          <a:lstStyle>
            <a:defPPr>
              <a:defRPr lang="en-US"/>
            </a:defPPr>
            <a:lvl1pPr marL="0" algn="r" defTabSz="914400" rtl="0" eaLnBrk="1" latinLnBrk="0" hangingPunct="1">
              <a:defRPr sz="900" kern="1200">
                <a:solidFill>
                  <a:schemeClr val="tx1">
                    <a:tint val="75000"/>
                  </a:schemeClr>
                </a:solidFill>
                <a:latin typeface="IBM Plex Sans" panose="020B0503050203000203"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F8FD7007-3133-3E48-A031-7D8222F622F6}" type="slidenum">
              <a:rPr lang="en-US" smtClean="0"/>
              <a:pPr/>
              <a:t>55</a:t>
            </a:fld>
            <a:endParaRPr lang="en-US"/>
          </a:p>
        </p:txBody>
      </p:sp>
      <p:pic>
        <p:nvPicPr>
          <p:cNvPr id="3" name="Picture 2">
            <a:extLst>
              <a:ext uri="{FF2B5EF4-FFF2-40B4-BE49-F238E27FC236}">
                <a16:creationId xmlns:a16="http://schemas.microsoft.com/office/drawing/2014/main" id="{43ABA312-8343-634D-A974-4E2E0C5B5177}"/>
              </a:ext>
            </a:extLst>
          </p:cNvPr>
          <p:cNvPicPr>
            <a:picLocks noChangeAspect="1"/>
          </p:cNvPicPr>
          <p:nvPr/>
        </p:nvPicPr>
        <p:blipFill>
          <a:blip r:embed="rId2"/>
          <a:stretch>
            <a:fillRect/>
          </a:stretch>
        </p:blipFill>
        <p:spPr>
          <a:xfrm>
            <a:off x="-1" y="0"/>
            <a:ext cx="6260725" cy="6858000"/>
          </a:xfrm>
          <a:prstGeom prst="rect">
            <a:avLst/>
          </a:prstGeom>
        </p:spPr>
      </p:pic>
      <p:sp>
        <p:nvSpPr>
          <p:cNvPr id="5" name="Text Placeholder 3">
            <a:extLst>
              <a:ext uri="{FF2B5EF4-FFF2-40B4-BE49-F238E27FC236}">
                <a16:creationId xmlns:a16="http://schemas.microsoft.com/office/drawing/2014/main" id="{8A156332-1B1C-7045-8EF2-7E252C6F9C78}"/>
              </a:ext>
            </a:extLst>
          </p:cNvPr>
          <p:cNvSpPr txBox="1">
            <a:spLocks/>
          </p:cNvSpPr>
          <p:nvPr/>
        </p:nvSpPr>
        <p:spPr>
          <a:xfrm>
            <a:off x="6260724" y="398089"/>
            <a:ext cx="5551170" cy="6061821"/>
          </a:xfrm>
          <a:prstGeom prst="rect">
            <a:avLst/>
          </a:prstGeom>
          <a:noFill/>
        </p:spPr>
        <p:txBody>
          <a:bodyPr vert="horz" lIns="0" tIns="0" rIns="0" bIns="0" rtlCol="0">
            <a:noAutofit/>
          </a:bodyPr>
          <a:lstStyle>
            <a:lvl1pPr marL="0" indent="0" algn="l" rtl="0" eaLnBrk="1" fontAlgn="base" hangingPunct="1">
              <a:lnSpc>
                <a:spcPct val="100000"/>
              </a:lnSpc>
              <a:spcBef>
                <a:spcPts val="0"/>
              </a:spcBef>
              <a:spcAft>
                <a:spcPct val="0"/>
              </a:spcAft>
              <a:buClr>
                <a:schemeClr val="tx1"/>
              </a:buClr>
              <a:buSzPct val="90000"/>
              <a:buFont typeface="Arial" pitchFamily="2" charset="2"/>
              <a:buNone/>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0" indent="0" algn="l" rtl="0" eaLnBrk="1" fontAlgn="base" hangingPunct="1">
              <a:lnSpc>
                <a:spcPct val="100000"/>
              </a:lnSpc>
              <a:spcBef>
                <a:spcPts val="0"/>
              </a:spcBef>
              <a:spcAft>
                <a:spcPct val="0"/>
              </a:spcAft>
              <a:buClr>
                <a:schemeClr val="tx1"/>
              </a:buClr>
              <a:buSzPct val="100000"/>
              <a:buFont typeface="Arial" charset="-120"/>
              <a:buNone/>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201615" indent="0" algn="l" rtl="0" eaLnBrk="1" fontAlgn="base" hangingPunct="1">
              <a:lnSpc>
                <a:spcPct val="100000"/>
              </a:lnSpc>
              <a:spcBef>
                <a:spcPts val="1100"/>
              </a:spcBef>
              <a:spcAft>
                <a:spcPct val="0"/>
              </a:spcAft>
              <a:buClr>
                <a:schemeClr val="tx1"/>
              </a:buClr>
              <a:buSzPct val="100000"/>
              <a:buFont typeface="Arial" panose="020B0604020202020204" pitchFamily="34" charset="0"/>
              <a:buNone/>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434981" indent="0" algn="l" rtl="0" eaLnBrk="1" fontAlgn="base" hangingPunct="1">
              <a:lnSpc>
                <a:spcPct val="100000"/>
              </a:lnSpc>
              <a:spcBef>
                <a:spcPts val="1100"/>
              </a:spcBef>
              <a:spcAft>
                <a:spcPct val="0"/>
              </a:spcAft>
              <a:buClr>
                <a:schemeClr val="tx1"/>
              </a:buClr>
              <a:buSzPct val="100000"/>
              <a:buFont typeface="Arial" charset="-120"/>
              <a:buNone/>
              <a:tabLst/>
              <a:defRPr sz="1400"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631833" indent="0" algn="l" rtl="0" eaLnBrk="1" fontAlgn="base" hangingPunct="1">
              <a:lnSpc>
                <a:spcPct val="100000"/>
              </a:lnSpc>
              <a:spcBef>
                <a:spcPts val="1100"/>
              </a:spcBef>
              <a:spcAft>
                <a:spcPct val="0"/>
              </a:spcAft>
              <a:buClr>
                <a:schemeClr val="tx1"/>
              </a:buClr>
              <a:buFont typeface="Arial" charset="-120"/>
              <a:buNone/>
              <a:tabLst/>
              <a:defRPr sz="140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a:lstStyle>
          <a:p>
            <a:r>
              <a:rPr lang="en-AU" sz="3200" dirty="0">
                <a:solidFill>
                  <a:srgbClr val="0372C3"/>
                </a:solidFill>
                <a:latin typeface="IBM Plex Sans" panose="020B0503050000000000" pitchFamily="34" charset="77"/>
                <a:ea typeface="ＭＳ Ｐゴシック" charset="0"/>
              </a:rPr>
              <a:t>Pioneering</a:t>
            </a:r>
            <a:endParaRPr lang="en-GB" sz="3200" dirty="0"/>
          </a:p>
          <a:p>
            <a:endParaRPr lang="en-GB" sz="1600" dirty="0"/>
          </a:p>
          <a:p>
            <a:r>
              <a:rPr lang="en-US" sz="2000" b="1" dirty="0"/>
              <a:t>Red Hat Named a Leader by Independent Research Firm in Multicloud Container Development Platforms Evaluation </a:t>
            </a:r>
          </a:p>
          <a:p>
            <a:r>
              <a:rPr lang="en-US" sz="2000" i="1" dirty="0"/>
              <a:t>Report states: “Red Hat-IBM offers the leading platform for developers and operators”.</a:t>
            </a:r>
          </a:p>
          <a:p>
            <a:endParaRPr lang="en-US" sz="2000" i="1" dirty="0"/>
          </a:p>
          <a:p>
            <a:r>
              <a:rPr lang="en-US" sz="1600" i="1" dirty="0"/>
              <a:t>“OpenShift is the most widely deployed multicloud container platform and boasts powerful development and unified operations experiences across many public and on-premises platforms. </a:t>
            </a:r>
          </a:p>
          <a:p>
            <a:endParaRPr lang="en-US" sz="1600" i="1" dirty="0"/>
          </a:p>
          <a:p>
            <a:r>
              <a:rPr lang="en-US" sz="1600" i="1" dirty="0"/>
              <a:t>Red Hat </a:t>
            </a:r>
            <a:r>
              <a:rPr lang="en-US" sz="1600" b="1" i="1" dirty="0">
                <a:solidFill>
                  <a:srgbClr val="0372C3"/>
                </a:solidFill>
              </a:rPr>
              <a:t>pioneered the ‘operator’ model for infrastructure and application management </a:t>
            </a:r>
            <a:r>
              <a:rPr lang="en-US" sz="1600" i="1" dirty="0"/>
              <a:t>and provides a rich partner ecosystem and popular marketplace. </a:t>
            </a:r>
          </a:p>
          <a:p>
            <a:endParaRPr lang="en-US" sz="1600" i="1" dirty="0"/>
          </a:p>
          <a:p>
            <a:r>
              <a:rPr lang="en-US" sz="1600" i="1" dirty="0"/>
              <a:t>Red Hat and IBM aim to make ‘build once, deploy anywhere’ a reality; both companies’ deep commitment to Kubernetes-powered modernization has paid off, moving OpenShift further ahead of the market since Forrester’s last evaluation.”</a:t>
            </a:r>
          </a:p>
          <a:p>
            <a:endParaRPr lang="en-US" sz="2000" i="1" dirty="0"/>
          </a:p>
          <a:p>
            <a:endParaRPr lang="en-GB" sz="2400" dirty="0"/>
          </a:p>
        </p:txBody>
      </p:sp>
    </p:spTree>
    <p:extLst>
      <p:ext uri="{BB962C8B-B14F-4D97-AF65-F5344CB8AC3E}">
        <p14:creationId xmlns:p14="http://schemas.microsoft.com/office/powerpoint/2010/main" val="131114607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n 3"/>
          <p:cNvPicPr>
            <a:picLocks noChangeAspect="1"/>
          </p:cNvPicPr>
          <p:nvPr/>
        </p:nvPicPr>
        <p:blipFill rotWithShape="1">
          <a:blip r:embed="rId2" cstate="print">
            <a:extLst>
              <a:ext uri="{28A0092B-C50C-407E-A947-70E740481C1C}">
                <a14:useLocalDpi xmlns:a14="http://schemas.microsoft.com/office/drawing/2010/main" val="0"/>
              </a:ext>
            </a:extLst>
          </a:blip>
          <a:srcRect t="36774" b="15317"/>
          <a:stretch/>
        </p:blipFill>
        <p:spPr>
          <a:xfrm>
            <a:off x="0" y="0"/>
            <a:ext cx="12192000" cy="4378036"/>
          </a:xfrm>
          <a:prstGeom prst="rect">
            <a:avLst/>
          </a:prstGeom>
        </p:spPr>
      </p:pic>
      <p:sp>
        <p:nvSpPr>
          <p:cNvPr id="5" name="CuadroTexto 4"/>
          <p:cNvSpPr txBox="1"/>
          <p:nvPr/>
        </p:nvSpPr>
        <p:spPr>
          <a:xfrm>
            <a:off x="981680" y="5397231"/>
            <a:ext cx="6461763" cy="461665"/>
          </a:xfrm>
          <a:prstGeom prst="rect">
            <a:avLst/>
          </a:prstGeom>
          <a:noFill/>
        </p:spPr>
        <p:txBody>
          <a:bodyPr wrap="square" rtlCol="0">
            <a:spAutoFit/>
          </a:bodyPr>
          <a:lstStyle/>
          <a:p>
            <a:pPr defTabSz="914377">
              <a:defRPr/>
            </a:pPr>
            <a:r>
              <a:rPr lang="es-PE" sz="2400" b="1" dirty="0">
                <a:solidFill>
                  <a:srgbClr val="2A89DF"/>
                </a:solidFill>
                <a:latin typeface="IBM Plex Sans SemiBold" panose="020B0703050203000203" pitchFamily="34" charset="0"/>
                <a:cs typeface="Catamaran Black" panose="00000A00000000000000" pitchFamily="2" charset="0"/>
              </a:rPr>
              <a:t>Hans-on!!!</a:t>
            </a:r>
            <a:endParaRPr lang="es-PE" sz="1200" b="1" dirty="0">
              <a:solidFill>
                <a:srgbClr val="2A89DF"/>
              </a:solidFill>
              <a:latin typeface="IBM Plex Sans SemiBold" panose="020B0703050203000203" pitchFamily="34" charset="0"/>
              <a:cs typeface="Catamaran Black" panose="00000A00000000000000" pitchFamily="2" charset="0"/>
            </a:endParaRPr>
          </a:p>
        </p:txBody>
      </p:sp>
      <p:cxnSp>
        <p:nvCxnSpPr>
          <p:cNvPr id="12" name="Conector recto 11"/>
          <p:cNvCxnSpPr/>
          <p:nvPr/>
        </p:nvCxnSpPr>
        <p:spPr>
          <a:xfrm>
            <a:off x="831272" y="5300201"/>
            <a:ext cx="0" cy="655728"/>
          </a:xfrm>
          <a:prstGeom prst="line">
            <a:avLst/>
          </a:prstGeom>
          <a:ln w="25400" cap="rnd">
            <a:solidFill>
              <a:srgbClr val="2A89DF"/>
            </a:solidFill>
            <a:round/>
          </a:ln>
        </p:spPr>
        <p:style>
          <a:lnRef idx="1">
            <a:schemeClr val="accent1"/>
          </a:lnRef>
          <a:fillRef idx="0">
            <a:schemeClr val="accent1"/>
          </a:fillRef>
          <a:effectRef idx="0">
            <a:schemeClr val="accent1"/>
          </a:effectRef>
          <a:fontRef idx="minor">
            <a:schemeClr val="tx1"/>
          </a:fontRef>
        </p:style>
      </p:cxnSp>
      <p:pic>
        <p:nvPicPr>
          <p:cNvPr id="6" name="Picture 5" descr="Icon&#10;&#10;Description automatically generated">
            <a:extLst>
              <a:ext uri="{FF2B5EF4-FFF2-40B4-BE49-F238E27FC236}">
                <a16:creationId xmlns:a16="http://schemas.microsoft.com/office/drawing/2014/main" id="{26A5E045-194F-4D53-90BE-9157F40C0AE4}"/>
              </a:ext>
            </a:extLst>
          </p:cNvPr>
          <p:cNvPicPr>
            <a:picLocks noChangeAspect="1"/>
          </p:cNvPicPr>
          <p:nvPr/>
        </p:nvPicPr>
        <p:blipFill rotWithShape="1">
          <a:blip r:embed="rId3" cstate="print">
            <a:extLst>
              <a:ext uri="{28A0092B-C50C-407E-A947-70E740481C1C}">
                <a14:useLocalDpi xmlns:a14="http://schemas.microsoft.com/office/drawing/2010/main" val="0"/>
              </a:ext>
            </a:extLst>
          </a:blip>
          <a:srcRect l="17214" t="25000" r="16357" b="26027"/>
          <a:stretch/>
        </p:blipFill>
        <p:spPr>
          <a:xfrm>
            <a:off x="9973375" y="5208459"/>
            <a:ext cx="1819268" cy="839211"/>
          </a:xfrm>
          <a:prstGeom prst="rect">
            <a:avLst/>
          </a:prstGeom>
        </p:spPr>
      </p:pic>
      <p:pic>
        <p:nvPicPr>
          <p:cNvPr id="1026" name="Picture 2">
            <a:extLst>
              <a:ext uri="{FF2B5EF4-FFF2-40B4-BE49-F238E27FC236}">
                <a16:creationId xmlns:a16="http://schemas.microsoft.com/office/drawing/2014/main" id="{E2C9AE00-9686-31FD-F9F4-6191296A26F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426" y="5208459"/>
            <a:ext cx="2061984" cy="74746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447103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Footer Placeholder 8"/>
          <p:cNvSpPr>
            <a:spLocks noGrp="1"/>
          </p:cNvSpPr>
          <p:nvPr>
            <p:ph type="ftr" sz="quarter" idx="11"/>
          </p:nvPr>
        </p:nvSpPr>
        <p:spPr>
          <a:xfrm>
            <a:off x="228600" y="6537575"/>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sz="800" dirty="0">
                <a:solidFill>
                  <a:schemeClr val="bg1"/>
                </a:solidFill>
                <a:latin typeface="IBM Plex Sans SemiBold" panose="020B0703050203000203" pitchFamily="34" charset="0"/>
              </a:rPr>
              <a:t>IBM Cloud / © 2020 IBM Corporation</a:t>
            </a:r>
            <a:endParaRPr lang="en-US" sz="800" dirty="0">
              <a:solidFill>
                <a:schemeClr val="bg1"/>
              </a:solidFill>
              <a:latin typeface="IBM Plex Sans SemiBold" panose="020B0703050203000203" pitchFamily="34" charset="0"/>
            </a:endParaRPr>
          </a:p>
        </p:txBody>
      </p:sp>
      <p:pic>
        <p:nvPicPr>
          <p:cNvPr id="4" name="Imagen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198034" y="2977815"/>
            <a:ext cx="1795932" cy="736111"/>
          </a:xfrm>
          <a:prstGeom prst="rect">
            <a:avLst/>
          </a:prstGeom>
        </p:spPr>
      </p:pic>
    </p:spTree>
    <p:extLst>
      <p:ext uri="{BB962C8B-B14F-4D97-AF65-F5344CB8AC3E}">
        <p14:creationId xmlns:p14="http://schemas.microsoft.com/office/powerpoint/2010/main" val="82342034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13" name="Picture 12">
            <a:extLst>
              <a:ext uri="{FF2B5EF4-FFF2-40B4-BE49-F238E27FC236}">
                <a16:creationId xmlns:a16="http://schemas.microsoft.com/office/drawing/2014/main" id="{D3F6E5D4-8316-D93C-F708-EC3F07EDA95A}"/>
              </a:ext>
            </a:extLst>
          </p:cNvPr>
          <p:cNvPicPr>
            <a:picLocks noChangeAspect="1"/>
          </p:cNvPicPr>
          <p:nvPr/>
        </p:nvPicPr>
        <p:blipFill>
          <a:blip r:embed="rId5"/>
          <a:stretch>
            <a:fillRect/>
          </a:stretch>
        </p:blipFill>
        <p:spPr>
          <a:xfrm>
            <a:off x="756886" y="233004"/>
            <a:ext cx="10678228" cy="5427218"/>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8" name="Picture 7">
            <a:extLst>
              <a:ext uri="{FF2B5EF4-FFF2-40B4-BE49-F238E27FC236}">
                <a16:creationId xmlns:a16="http://schemas.microsoft.com/office/drawing/2014/main" id="{EB4117A2-5F80-57D7-CB60-D8614C01D368}"/>
              </a:ext>
            </a:extLst>
          </p:cNvPr>
          <p:cNvPicPr>
            <a:picLocks noChangeAspect="1"/>
          </p:cNvPicPr>
          <p:nvPr/>
        </p:nvPicPr>
        <p:blipFill>
          <a:blip r:embed="rId5"/>
          <a:stretch>
            <a:fillRect/>
          </a:stretch>
        </p:blipFill>
        <p:spPr>
          <a:xfrm>
            <a:off x="659243" y="365124"/>
            <a:ext cx="11084973" cy="5779501"/>
          </a:xfrm>
          <a:prstGeom prst="rect">
            <a:avLst/>
          </a:prstGeom>
        </p:spPr>
      </p:pic>
    </p:spTree>
    <p:extLst>
      <p:ext uri="{BB962C8B-B14F-4D97-AF65-F5344CB8AC3E}">
        <p14:creationId xmlns:p14="http://schemas.microsoft.com/office/powerpoint/2010/main" val="42448151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7" name="Picture 6">
            <a:extLst>
              <a:ext uri="{FF2B5EF4-FFF2-40B4-BE49-F238E27FC236}">
                <a16:creationId xmlns:a16="http://schemas.microsoft.com/office/drawing/2014/main" id="{DBCF859F-82B6-6A4F-11C3-F0B0490656BB}"/>
              </a:ext>
            </a:extLst>
          </p:cNvPr>
          <p:cNvPicPr>
            <a:picLocks noChangeAspect="1"/>
          </p:cNvPicPr>
          <p:nvPr/>
        </p:nvPicPr>
        <p:blipFill>
          <a:blip r:embed="rId5"/>
          <a:stretch>
            <a:fillRect/>
          </a:stretch>
        </p:blipFill>
        <p:spPr>
          <a:xfrm>
            <a:off x="838200" y="316647"/>
            <a:ext cx="11164002" cy="5750585"/>
          </a:xfrm>
          <a:prstGeom prst="rect">
            <a:avLst/>
          </a:prstGeom>
        </p:spPr>
      </p:pic>
    </p:spTree>
    <p:extLst>
      <p:ext uri="{BB962C8B-B14F-4D97-AF65-F5344CB8AC3E}">
        <p14:creationId xmlns:p14="http://schemas.microsoft.com/office/powerpoint/2010/main" val="84569963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object 2"/>
          <p:cNvSpPr/>
          <p:nvPr/>
        </p:nvSpPr>
        <p:spPr>
          <a:xfrm>
            <a:off x="447775" y="199"/>
            <a:ext cx="0" cy="886460"/>
          </a:xfrm>
          <a:custGeom>
            <a:avLst/>
            <a:gdLst/>
            <a:ahLst/>
            <a:cxnLst/>
            <a:rect l="l" t="t" r="r" b="b"/>
            <a:pathLst>
              <a:path h="664845">
                <a:moveTo>
                  <a:pt x="0" y="664798"/>
                </a:moveTo>
                <a:lnTo>
                  <a:pt x="0" y="0"/>
                </a:lnTo>
              </a:path>
            </a:pathLst>
          </a:custGeom>
          <a:ln w="9524">
            <a:solidFill>
              <a:srgbClr val="ED0000"/>
            </a:solidFill>
          </a:ln>
        </p:spPr>
        <p:txBody>
          <a:bodyPr wrap="square" lIns="0" tIns="0" rIns="0" bIns="0" rtlCol="0"/>
          <a:lstStyle/>
          <a:p>
            <a:endParaRPr sz="2400"/>
          </a:p>
        </p:txBody>
      </p:sp>
      <p:sp>
        <p:nvSpPr>
          <p:cNvPr id="3" name="object 3"/>
          <p:cNvSpPr/>
          <p:nvPr/>
        </p:nvSpPr>
        <p:spPr>
          <a:xfrm>
            <a:off x="447765" y="6401187"/>
            <a:ext cx="0" cy="457200"/>
          </a:xfrm>
          <a:custGeom>
            <a:avLst/>
            <a:gdLst/>
            <a:ahLst/>
            <a:cxnLst/>
            <a:rect l="l" t="t" r="r" b="b"/>
            <a:pathLst>
              <a:path h="342900">
                <a:moveTo>
                  <a:pt x="0" y="342599"/>
                </a:moveTo>
                <a:lnTo>
                  <a:pt x="0" y="0"/>
                </a:lnTo>
              </a:path>
            </a:pathLst>
          </a:custGeom>
          <a:ln w="9524">
            <a:solidFill>
              <a:srgbClr val="ED0000"/>
            </a:solidFill>
          </a:ln>
        </p:spPr>
        <p:txBody>
          <a:bodyPr wrap="square" lIns="0" tIns="0" rIns="0" bIns="0" rtlCol="0"/>
          <a:lstStyle/>
          <a:p>
            <a:endParaRPr sz="2400"/>
          </a:p>
        </p:txBody>
      </p:sp>
      <p:sp>
        <p:nvSpPr>
          <p:cNvPr id="4" name="object 4"/>
          <p:cNvSpPr/>
          <p:nvPr/>
        </p:nvSpPr>
        <p:spPr>
          <a:xfrm>
            <a:off x="10711244" y="6313221"/>
            <a:ext cx="975848" cy="228132"/>
          </a:xfrm>
          <a:prstGeom prst="rect">
            <a:avLst/>
          </a:prstGeom>
          <a:blipFill>
            <a:blip r:embed="rId3" cstate="print"/>
            <a:stretch>
              <a:fillRect/>
            </a:stretch>
          </a:blipFill>
        </p:spPr>
        <p:txBody>
          <a:bodyPr wrap="square" lIns="0" tIns="0" rIns="0" bIns="0" rtlCol="0"/>
          <a:lstStyle/>
          <a:p>
            <a:endParaRPr sz="2400"/>
          </a:p>
        </p:txBody>
      </p:sp>
      <p:sp>
        <p:nvSpPr>
          <p:cNvPr id="5" name="object 5"/>
          <p:cNvSpPr/>
          <p:nvPr/>
        </p:nvSpPr>
        <p:spPr>
          <a:xfrm>
            <a:off x="887313" y="422056"/>
            <a:ext cx="1059223" cy="109337"/>
          </a:xfrm>
          <a:prstGeom prst="rect">
            <a:avLst/>
          </a:prstGeom>
          <a:blipFill>
            <a:blip r:embed="rId4" cstate="print"/>
            <a:stretch>
              <a:fillRect/>
            </a:stretch>
          </a:blipFill>
        </p:spPr>
        <p:txBody>
          <a:bodyPr wrap="square" lIns="0" tIns="0" rIns="0" bIns="0" rtlCol="0"/>
          <a:lstStyle/>
          <a:p>
            <a:endParaRPr sz="2400"/>
          </a:p>
        </p:txBody>
      </p:sp>
      <p:sp>
        <p:nvSpPr>
          <p:cNvPr id="6" name="object 6"/>
          <p:cNvSpPr/>
          <p:nvPr/>
        </p:nvSpPr>
        <p:spPr>
          <a:xfrm>
            <a:off x="423182" y="6211252"/>
            <a:ext cx="49953" cy="73659"/>
          </a:xfrm>
          <a:custGeom>
            <a:avLst/>
            <a:gdLst/>
            <a:ahLst/>
            <a:cxnLst/>
            <a:rect l="l" t="t" r="r" b="b"/>
            <a:pathLst>
              <a:path w="37464" h="55245">
                <a:moveTo>
                  <a:pt x="23861" y="55215"/>
                </a:moveTo>
                <a:lnTo>
                  <a:pt x="12849" y="55215"/>
                </a:lnTo>
                <a:lnTo>
                  <a:pt x="8433" y="53677"/>
                </a:lnTo>
                <a:lnTo>
                  <a:pt x="1686" y="47525"/>
                </a:lnTo>
                <a:lnTo>
                  <a:pt x="0" y="43556"/>
                </a:lnTo>
                <a:lnTo>
                  <a:pt x="65" y="32543"/>
                </a:lnTo>
                <a:lnTo>
                  <a:pt x="2976" y="28128"/>
                </a:lnTo>
                <a:lnTo>
                  <a:pt x="8929" y="25151"/>
                </a:lnTo>
                <a:lnTo>
                  <a:pt x="4465" y="22671"/>
                </a:lnTo>
                <a:lnTo>
                  <a:pt x="2232" y="18950"/>
                </a:lnTo>
                <a:lnTo>
                  <a:pt x="2232" y="10021"/>
                </a:lnTo>
                <a:lnTo>
                  <a:pt x="3720" y="6697"/>
                </a:lnTo>
                <a:lnTo>
                  <a:pt x="9673" y="1339"/>
                </a:lnTo>
                <a:lnTo>
                  <a:pt x="13543" y="0"/>
                </a:lnTo>
                <a:lnTo>
                  <a:pt x="23167" y="0"/>
                </a:lnTo>
                <a:lnTo>
                  <a:pt x="27087" y="1339"/>
                </a:lnTo>
                <a:lnTo>
                  <a:pt x="30063" y="4018"/>
                </a:lnTo>
                <a:lnTo>
                  <a:pt x="33139" y="6697"/>
                </a:lnTo>
                <a:lnTo>
                  <a:pt x="33621" y="7739"/>
                </a:lnTo>
                <a:lnTo>
                  <a:pt x="16073" y="7739"/>
                </a:lnTo>
                <a:lnTo>
                  <a:pt x="14089" y="8383"/>
                </a:lnTo>
                <a:lnTo>
                  <a:pt x="11013" y="10864"/>
                </a:lnTo>
                <a:lnTo>
                  <a:pt x="10268" y="12451"/>
                </a:lnTo>
                <a:lnTo>
                  <a:pt x="10268" y="16420"/>
                </a:lnTo>
                <a:lnTo>
                  <a:pt x="11013" y="18107"/>
                </a:lnTo>
                <a:lnTo>
                  <a:pt x="12501" y="19496"/>
                </a:lnTo>
                <a:lnTo>
                  <a:pt x="14089" y="20786"/>
                </a:lnTo>
                <a:lnTo>
                  <a:pt x="16073" y="21431"/>
                </a:lnTo>
                <a:lnTo>
                  <a:pt x="33129" y="21431"/>
                </a:lnTo>
                <a:lnTo>
                  <a:pt x="32444" y="22572"/>
                </a:lnTo>
                <a:lnTo>
                  <a:pt x="27979" y="25151"/>
                </a:lnTo>
                <a:lnTo>
                  <a:pt x="33932" y="28029"/>
                </a:lnTo>
                <a:lnTo>
                  <a:pt x="34586" y="29021"/>
                </a:lnTo>
                <a:lnTo>
                  <a:pt x="15428" y="29021"/>
                </a:lnTo>
                <a:lnTo>
                  <a:pt x="12997" y="29964"/>
                </a:lnTo>
                <a:lnTo>
                  <a:pt x="9127" y="33635"/>
                </a:lnTo>
                <a:lnTo>
                  <a:pt x="8185" y="35867"/>
                </a:lnTo>
                <a:lnTo>
                  <a:pt x="8185" y="41225"/>
                </a:lnTo>
                <a:lnTo>
                  <a:pt x="9127" y="43408"/>
                </a:lnTo>
                <a:lnTo>
                  <a:pt x="12898" y="46781"/>
                </a:lnTo>
                <a:lnTo>
                  <a:pt x="15329" y="47624"/>
                </a:lnTo>
                <a:lnTo>
                  <a:pt x="35060" y="47624"/>
                </a:lnTo>
                <a:lnTo>
                  <a:pt x="31700" y="50601"/>
                </a:lnTo>
                <a:lnTo>
                  <a:pt x="28327" y="53677"/>
                </a:lnTo>
                <a:lnTo>
                  <a:pt x="23861" y="55215"/>
                </a:lnTo>
                <a:close/>
              </a:path>
              <a:path w="37464" h="55245">
                <a:moveTo>
                  <a:pt x="33129" y="21431"/>
                </a:moveTo>
                <a:lnTo>
                  <a:pt x="20835" y="21431"/>
                </a:lnTo>
                <a:lnTo>
                  <a:pt x="22770" y="20786"/>
                </a:lnTo>
                <a:lnTo>
                  <a:pt x="24259" y="19496"/>
                </a:lnTo>
                <a:lnTo>
                  <a:pt x="25746" y="18107"/>
                </a:lnTo>
                <a:lnTo>
                  <a:pt x="26491" y="16420"/>
                </a:lnTo>
                <a:lnTo>
                  <a:pt x="26491" y="12451"/>
                </a:lnTo>
                <a:lnTo>
                  <a:pt x="25746" y="10864"/>
                </a:lnTo>
                <a:lnTo>
                  <a:pt x="24259" y="9673"/>
                </a:lnTo>
                <a:lnTo>
                  <a:pt x="22770" y="8383"/>
                </a:lnTo>
                <a:lnTo>
                  <a:pt x="20835" y="7739"/>
                </a:lnTo>
                <a:lnTo>
                  <a:pt x="33621" y="7739"/>
                </a:lnTo>
                <a:lnTo>
                  <a:pt x="34676" y="10021"/>
                </a:lnTo>
                <a:lnTo>
                  <a:pt x="34617" y="18950"/>
                </a:lnTo>
                <a:lnTo>
                  <a:pt x="33129" y="21431"/>
                </a:lnTo>
                <a:close/>
              </a:path>
              <a:path w="37464" h="55245">
                <a:moveTo>
                  <a:pt x="35060" y="47624"/>
                </a:moveTo>
                <a:lnTo>
                  <a:pt x="21381" y="47624"/>
                </a:lnTo>
                <a:lnTo>
                  <a:pt x="23861" y="46781"/>
                </a:lnTo>
                <a:lnTo>
                  <a:pt x="25746" y="45094"/>
                </a:lnTo>
                <a:lnTo>
                  <a:pt x="27731" y="43408"/>
                </a:lnTo>
                <a:lnTo>
                  <a:pt x="28723" y="41225"/>
                </a:lnTo>
                <a:lnTo>
                  <a:pt x="28723" y="35867"/>
                </a:lnTo>
                <a:lnTo>
                  <a:pt x="27731" y="33635"/>
                </a:lnTo>
                <a:lnTo>
                  <a:pt x="25746" y="31849"/>
                </a:lnTo>
                <a:lnTo>
                  <a:pt x="23762" y="29964"/>
                </a:lnTo>
                <a:lnTo>
                  <a:pt x="21282" y="29021"/>
                </a:lnTo>
                <a:lnTo>
                  <a:pt x="34586" y="29021"/>
                </a:lnTo>
                <a:lnTo>
                  <a:pt x="36909" y="32543"/>
                </a:lnTo>
                <a:lnTo>
                  <a:pt x="36909" y="43556"/>
                </a:lnTo>
                <a:lnTo>
                  <a:pt x="35172" y="47525"/>
                </a:lnTo>
                <a:close/>
              </a:path>
            </a:pathLst>
          </a:custGeom>
          <a:solidFill>
            <a:srgbClr val="000000"/>
          </a:solidFill>
        </p:spPr>
        <p:txBody>
          <a:bodyPr wrap="square" lIns="0" tIns="0" rIns="0" bIns="0" rtlCol="0"/>
          <a:lstStyle/>
          <a:p>
            <a:endParaRPr sz="2400"/>
          </a:p>
        </p:txBody>
      </p:sp>
      <p:sp>
        <p:nvSpPr>
          <p:cNvPr id="12" name="Title 11">
            <a:extLst>
              <a:ext uri="{FF2B5EF4-FFF2-40B4-BE49-F238E27FC236}">
                <a16:creationId xmlns:a16="http://schemas.microsoft.com/office/drawing/2014/main" id="{E773A5DE-ED81-53B4-9574-DA83390A3F4C}"/>
              </a:ext>
            </a:extLst>
          </p:cNvPr>
          <p:cNvSpPr>
            <a:spLocks noGrp="1"/>
          </p:cNvSpPr>
          <p:nvPr>
            <p:ph type="title"/>
          </p:nvPr>
        </p:nvSpPr>
        <p:spPr/>
        <p:txBody>
          <a:bodyPr/>
          <a:lstStyle/>
          <a:p>
            <a:endParaRPr lang="es-ES_tradnl"/>
          </a:p>
        </p:txBody>
      </p:sp>
      <p:pic>
        <p:nvPicPr>
          <p:cNvPr id="8" name="Picture 7">
            <a:extLst>
              <a:ext uri="{FF2B5EF4-FFF2-40B4-BE49-F238E27FC236}">
                <a16:creationId xmlns:a16="http://schemas.microsoft.com/office/drawing/2014/main" id="{964DFA78-3250-1424-ED73-6091ADAD4DBD}"/>
              </a:ext>
            </a:extLst>
          </p:cNvPr>
          <p:cNvPicPr>
            <a:picLocks noChangeAspect="1"/>
          </p:cNvPicPr>
          <p:nvPr/>
        </p:nvPicPr>
        <p:blipFill>
          <a:blip r:embed="rId5"/>
          <a:stretch>
            <a:fillRect/>
          </a:stretch>
        </p:blipFill>
        <p:spPr>
          <a:xfrm>
            <a:off x="670076" y="290761"/>
            <a:ext cx="10864573" cy="5697054"/>
          </a:xfrm>
          <a:prstGeom prst="rect">
            <a:avLst/>
          </a:prstGeom>
        </p:spPr>
      </p:pic>
    </p:spTree>
    <p:extLst>
      <p:ext uri="{BB962C8B-B14F-4D97-AF65-F5344CB8AC3E}">
        <p14:creationId xmlns:p14="http://schemas.microsoft.com/office/powerpoint/2010/main" val="2937724389"/>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1D9A78"/>
      </a:accent1>
      <a:accent2>
        <a:srgbClr val="8BC145"/>
      </a:accent2>
      <a:accent3>
        <a:srgbClr val="36AFCE"/>
      </a:accent3>
      <a:accent4>
        <a:srgbClr val="1D6FA9"/>
      </a:accent4>
      <a:accent5>
        <a:srgbClr val="B74919"/>
      </a:accent5>
      <a:accent6>
        <a:srgbClr val="F19D19"/>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2013 - 2022" id="{62F939B6-93AF-4DB8-9C6B-D6C7DFDC589F}" vid="{AE6F2518-B084-4896-AF52-66CC2144AA2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3677</TotalTime>
  <Words>2261</Words>
  <Application>Microsoft Macintosh PowerPoint</Application>
  <PresentationFormat>Widescreen</PresentationFormat>
  <Paragraphs>373</Paragraphs>
  <Slides>57</Slides>
  <Notes>38</Notes>
  <HiddenSlides>0</HiddenSlides>
  <MMClips>0</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57</vt:i4>
      </vt:variant>
    </vt:vector>
  </HeadingPairs>
  <TitlesOfParts>
    <vt:vector size="73" baseType="lpstr">
      <vt:lpstr>Arial</vt:lpstr>
      <vt:lpstr>Arial Black</vt:lpstr>
      <vt:lpstr>Calibri</vt:lpstr>
      <vt:lpstr>Calibri Light</vt:lpstr>
      <vt:lpstr>Courier New</vt:lpstr>
      <vt:lpstr>IBM Plex Sans</vt:lpstr>
      <vt:lpstr>IBM Plex Sans Light</vt:lpstr>
      <vt:lpstr>IBM Plex Sans SemiBold</vt:lpstr>
      <vt:lpstr>Overpass</vt:lpstr>
      <vt:lpstr>Overpass Light</vt:lpstr>
      <vt:lpstr>Overpass SemiBold</vt:lpstr>
      <vt:lpstr>Red Hat Display</vt:lpstr>
      <vt:lpstr>Red Hat Text</vt:lpstr>
      <vt:lpstr>Red Hat Text Medium</vt:lpstr>
      <vt:lpstr>Times New Roman</vt:lpstr>
      <vt:lpstr>Office Theme</vt:lpstr>
      <vt:lpstr>PowerPoint Presentation</vt:lpstr>
      <vt:lpstr>a container is the smallest compute unit</vt:lpstr>
      <vt:lpstr>PowerPoint Presentation</vt:lpstr>
      <vt:lpstr>PowerPoint Presentation</vt:lpstr>
      <vt:lpstr>OpenShift architecture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OpenShift vs Kubernetes</vt:lpstr>
      <vt:lpstr>Understanding Kubernetes, OKD, OpenShift relationship</vt:lpstr>
      <vt:lpstr>OCP vs DIY Kubernetes</vt:lpstr>
      <vt:lpstr>OCP vs DIY Kubernetes </vt:lpstr>
      <vt:lpstr>Customer Actions</vt:lpstr>
      <vt:lpstr>OpenShift benefits!</vt:lpstr>
      <vt:lpstr>OpenShift Container Platform</vt:lpstr>
      <vt:lpstr>OpenShift integrates and packages into an enterprise consumable container platform </vt:lpstr>
      <vt:lpstr>PowerPoint Presentation</vt:lpstr>
      <vt:lpstr>Operator Hub and Certified Operators </vt:lpstr>
      <vt:lpstr>Comparing Managed OpenShift to Managed xKS</vt:lpstr>
      <vt:lpstr>Updated Total Cost of Ownership </vt:lpstr>
      <vt:lpstr>OpenShift and  Kubernetes  core concepts</vt:lpstr>
      <vt:lpstr>a container is the smallest compute unit</vt:lpstr>
      <vt:lpstr>containers are created from  container images</vt:lpstr>
      <vt:lpstr>container images are stored in  an image registry</vt:lpstr>
      <vt:lpstr>PowerPoint Presentation</vt:lpstr>
      <vt:lpstr>ReplicationControllers &amp;  ReplicaSets ensure a speciﬁed number of  pods are running at any given time</vt:lpstr>
      <vt:lpstr>Deployments and  DeploymentConfigurations deﬁne how to  roll out new versions of Pods</vt:lpstr>
      <vt:lpstr>a daemonset ensures that all  (or some) nodes run a copy of a  pod</vt:lpstr>
      <vt:lpstr>configmaps allow you to decouple  conﬁguration artifacts from image content</vt:lpstr>
      <vt:lpstr>secrets provide a mechanism to hold  sensitive information such as passwords</vt:lpstr>
      <vt:lpstr>services provide internal load-balancing and  service discovery across pods</vt:lpstr>
      <vt:lpstr>routes make services accessible to clients outside  the environment via real-world urls</vt:lpstr>
      <vt:lpstr>PowerPoint Presentation</vt:lpstr>
      <vt:lpstr>Developer View </vt:lpstr>
      <vt:lpstr>PowerPoint Presentation</vt:lpstr>
      <vt:lpstr>Admin view </vt:lpstr>
      <vt:lpstr>PowerPoint Presentation</vt:lpstr>
      <vt:lpstr>Namespaces  </vt:lpstr>
      <vt:lpstr>PowerPoint Presentation</vt:lpstr>
      <vt:lpstr>Monitoring </vt:lpstr>
      <vt:lpstr>PowerPoint Presentation</vt:lpstr>
      <vt:lpstr>Secrets </vt:lpstr>
      <vt:lpstr>PowerPoint Presentation</vt:lpstr>
      <vt:lpstr>Routes  </vt:lpstr>
      <vt:lpstr>PowerPoint Presentation</vt:lpstr>
      <vt:lpstr>PODs</vt:lpstr>
      <vt:lpstr>PowerPoint Presentation</vt:lpstr>
      <vt:lpstr>Operators  </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Luis Felipe Martinez Garzon1</dc:creator>
  <cp:lastModifiedBy>Luis Felipe Martinez Garzon1</cp:lastModifiedBy>
  <cp:revision>16</cp:revision>
  <dcterms:created xsi:type="dcterms:W3CDTF">2023-04-25T22:54:12Z</dcterms:created>
  <dcterms:modified xsi:type="dcterms:W3CDTF">2023-05-17T05:46:32Z</dcterms:modified>
</cp:coreProperties>
</file>